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2" r:id="rId7"/>
    <p:sldId id="260" r:id="rId8"/>
    <p:sldId id="261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3" d="100"/>
          <a:sy n="83" d="100"/>
        </p:scale>
        <p:origin x="7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6-11T08:43:32.125"/>
    </inkml:context>
    <inkml:brush xml:id="br0">
      <inkml:brushProperty name="width" value="0.2" units="cm"/>
      <inkml:brushProperty name="height" value="0.2" units="cm"/>
    </inkml:brush>
  </inkml:definitions>
  <inkml:trace contextRef="#ctx0" brushRef="#br0">0 52 24575,'160'13'0,"289"-13"0,-290-13 0,-144 13 0,29-1 0,-1 3 0,0 1 0,69 15 0,-85-13 0,1-1 0,0-1 0,38-1 0,17 2 0,3 8 0,-58-6 0,1-2 0,40 1 0,381-6 0,-318-13 0,-46 16 0,119-4 0,-157-3 0,50-3 0,973 8 0,-939-13 0,54 0 0,330 13 0,-493-2 0,-1 0 0,1-2 0,37-10 0,23-4 0,-22 7 0,-45 7 0,0 0 0,0 2 0,0 0 0,0 1 0,1 0 0,-1 1 0,0 1 0,25 5 0,-19-2 0,0-1 0,0-2 0,32 0 0,-28-1 0,50 6 0,-49-3 0,-1-1 0,41-2 0,-42-1 0,0 1 0,0 1 0,29 5 0,-25-1 0,0-2 0,51-2 0,-48-1 0,0 1 0,33 5 0,-21-1 0,0-2 0,78-5 0,-30-1 0,31 12 0,-100-6 0,96 1 0,-83-5 0,-1 2 0,42 6 0,-39-3 10,1-1 0,66-5-1,-26 0-1403</inkml:trace>
</inkml:ink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1EC470-968D-F521-6996-C84F1D61D0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35B4B7-D670-17D4-8E6D-3C310571B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D5229E-59DA-7098-B3CB-E3500D31C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D00C03-0613-F4E9-224E-0DD397FA5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BEF376-3106-BEBC-99C3-8C2B158BC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341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01DAE7-7B26-8B5B-7165-A488B24D8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6C6D56-21A8-DC25-8B67-FABA507349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D7733C-761C-3741-688B-CF6B8696A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319A07-D7D9-37F0-AD35-9D58EC599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BD41CD-A3D8-53AA-46B4-F7D1570CC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8568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8CDF0DA-49AC-055A-D7E3-AC0D1D119F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A532F1-BA36-00FB-2106-81B7626997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D04EA8-2028-28B4-E269-640F7E5A2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D19097-526E-E134-1EFD-8F9FBB166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B0E451-AA4B-FF26-06CE-59851B4B4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127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6437B7-8FB1-11D5-4885-BEA9685AE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7BD2E3-2425-C429-BBB6-B62D256C5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18141D-5206-2F96-D6B3-6B9BE08CB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C7A905-5AB5-BD26-D59C-C83EF687E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60FA60-FCAF-529B-B21E-BE32D1696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004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4D5654-A711-DAF0-BC72-182AF890C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4F4C44-BA2C-4E23-F973-8B8C6E1CB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EE41E-9E74-A00C-36F1-135BAB79E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559397-050B-BD41-D7DE-4194BDF4E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BFA977-5895-FAA8-F7E1-1380CF1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574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B8DB9A-A882-88B3-5444-1104780F0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5B2829-6F12-8BDE-DA48-79F2E51B1F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A14CF3-BAF9-4E77-33AA-C1568BD64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1B4CB2-3490-B2A1-DA6F-2059E3DE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E6401F-F66B-5EEF-129B-4F4A1B01F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CEF5E2-6B9D-D232-4F0D-0D0316AB1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7346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E1536A-73B3-4DD3-35AD-43E988912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437B1E-434E-D33E-0905-C4BB952C9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A69BB9-3F47-0C5C-2B7F-C322F75F1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18BD255-83DC-069F-34FF-E970C4DCB4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5F51C08-386A-906D-64D8-A5D9E54A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A134169-7C7F-C9C4-9E62-83FFC071E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B5F5951-34F4-805F-BD04-AA5CB498E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FEBA83A-21A7-959A-5006-360D5844C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908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CC4ECC-6108-FAE5-9B69-FEF84E874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92E5FD-79F9-34FD-2C4E-78D751ECE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B622507-76D1-DB38-36E9-B430B75B5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C4EEEB-04BB-6E35-7785-9C07B123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537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F005A02-75DA-6F52-374E-E7AC871A0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F29E1A5-6DC4-5B6F-CC12-1775D7943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E49330-1A94-5B2F-74B4-695ED3F53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3270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81DE47-F064-D0E5-9509-13811ED7E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4F86ED-1530-17CC-27ED-3CD8BBFB4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2C749A-5758-27C0-93EA-8724CEEF99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3EB54B-0BFA-142E-7899-E7840A1FA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85015D-B14C-E273-CDD1-49A80031C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CA90B6-812F-90B4-1124-E911D28C9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67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AC01D5-8AAC-8FDE-E619-19AB06EDB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BD0189-D008-37E3-56B0-F5783B451F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CFF5D4-FB20-8C68-8CAF-DEEADE82EC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2C93D6-4BED-EFA0-5C1A-9A7B212D7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46FA14-19C8-B9A7-9FDD-A69BCD741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D4BB8E-CE6B-F40D-5408-795928F0F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5764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10DE7C-9FEA-ADA2-6425-66F5D0988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0FF6E0-1F4A-EBE8-9569-B4DD9CCD9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DB0175-DDA1-732D-6299-BF4A03FFE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8F5B0-8F0E-4AFC-9C8C-49CBC627395A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A04E8B-C40F-5719-CA7D-2C8B7CDBD2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303DE1-516F-A274-EE4D-347545424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6B593-7ABA-4280-95F9-82A9A367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16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customXml" Target="../ink/ink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2">
            <a:extLst>
              <a:ext uri="{FF2B5EF4-FFF2-40B4-BE49-F238E27FC236}">
                <a16:creationId xmlns:a16="http://schemas.microsoft.com/office/drawing/2014/main" id="{853D4054-79AC-849F-3D17-4D09BD5DB90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51" y="0"/>
            <a:ext cx="4286249" cy="6858000"/>
          </a:xfrm>
          <a:prstGeom prst="rect">
            <a:avLst/>
          </a:prstGeom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8325438F-1D64-6D37-5E52-5914E4D89C0D}"/>
              </a:ext>
            </a:extLst>
          </p:cNvPr>
          <p:cNvSpPr/>
          <p:nvPr/>
        </p:nvSpPr>
        <p:spPr>
          <a:xfrm>
            <a:off x="1050832" y="1063625"/>
            <a:ext cx="1098550" cy="406400"/>
          </a:xfrm>
          <a:custGeom>
            <a:avLst/>
            <a:gdLst/>
            <a:ahLst/>
            <a:cxnLst/>
            <a:rect l="l" t="t" r="r" b="b"/>
            <a:pathLst>
              <a:path w="1098550" h="406400">
                <a:moveTo>
                  <a:pt x="244554" y="88424"/>
                </a:moveTo>
                <a:lnTo>
                  <a:pt x="10778" y="88424"/>
                </a:lnTo>
                <a:lnTo>
                  <a:pt x="10778" y="41543"/>
                </a:lnTo>
                <a:lnTo>
                  <a:pt x="244554" y="41543"/>
                </a:lnTo>
                <a:lnTo>
                  <a:pt x="244554" y="88424"/>
                </a:lnTo>
                <a:close/>
              </a:path>
              <a:path w="1098550" h="406400">
                <a:moveTo>
                  <a:pt x="6801" y="309643"/>
                </a:moveTo>
                <a:lnTo>
                  <a:pt x="0" y="261925"/>
                </a:lnTo>
                <a:lnTo>
                  <a:pt x="52322" y="261507"/>
                </a:lnTo>
                <a:lnTo>
                  <a:pt x="52322" y="88424"/>
                </a:lnTo>
                <a:lnTo>
                  <a:pt x="104854" y="88424"/>
                </a:lnTo>
                <a:lnTo>
                  <a:pt x="104854" y="260670"/>
                </a:lnTo>
                <a:lnTo>
                  <a:pt x="262193" y="260670"/>
                </a:lnTo>
                <a:lnTo>
                  <a:pt x="210968" y="300964"/>
                </a:lnTo>
                <a:lnTo>
                  <a:pt x="157226" y="305643"/>
                </a:lnTo>
                <a:lnTo>
                  <a:pt x="104665" y="308257"/>
                </a:lnTo>
                <a:lnTo>
                  <a:pt x="54214" y="309395"/>
                </a:lnTo>
                <a:lnTo>
                  <a:pt x="6801" y="309643"/>
                </a:lnTo>
                <a:close/>
              </a:path>
              <a:path w="1098550" h="406400">
                <a:moveTo>
                  <a:pt x="262193" y="260670"/>
                </a:moveTo>
                <a:lnTo>
                  <a:pt x="104854" y="260670"/>
                </a:lnTo>
                <a:lnTo>
                  <a:pt x="150479" y="259205"/>
                </a:lnTo>
                <a:lnTo>
                  <a:pt x="150479" y="88424"/>
                </a:lnTo>
                <a:lnTo>
                  <a:pt x="202592" y="88424"/>
                </a:lnTo>
                <a:lnTo>
                  <a:pt x="202592" y="256170"/>
                </a:lnTo>
                <a:lnTo>
                  <a:pt x="261816" y="256170"/>
                </a:lnTo>
                <a:lnTo>
                  <a:pt x="262193" y="260670"/>
                </a:lnTo>
                <a:close/>
              </a:path>
              <a:path w="1098550" h="406400">
                <a:moveTo>
                  <a:pt x="261816" y="256170"/>
                </a:moveTo>
                <a:lnTo>
                  <a:pt x="202592" y="256170"/>
                </a:lnTo>
                <a:lnTo>
                  <a:pt x="212250" y="255411"/>
                </a:lnTo>
                <a:lnTo>
                  <a:pt x="225313" y="254182"/>
                </a:lnTo>
                <a:lnTo>
                  <a:pt x="241691" y="252403"/>
                </a:lnTo>
                <a:lnTo>
                  <a:pt x="261298" y="249996"/>
                </a:lnTo>
                <a:lnTo>
                  <a:pt x="261816" y="256170"/>
                </a:lnTo>
                <a:close/>
              </a:path>
              <a:path w="1098550" h="406400">
                <a:moveTo>
                  <a:pt x="321782" y="405603"/>
                </a:moveTo>
                <a:lnTo>
                  <a:pt x="268413" y="405603"/>
                </a:lnTo>
                <a:lnTo>
                  <a:pt x="268413" y="0"/>
                </a:lnTo>
                <a:lnTo>
                  <a:pt x="321782" y="0"/>
                </a:lnTo>
                <a:lnTo>
                  <a:pt x="321782" y="155083"/>
                </a:lnTo>
                <a:lnTo>
                  <a:pt x="385197" y="155083"/>
                </a:lnTo>
                <a:lnTo>
                  <a:pt x="385197" y="202487"/>
                </a:lnTo>
                <a:lnTo>
                  <a:pt x="321782" y="202487"/>
                </a:lnTo>
                <a:lnTo>
                  <a:pt x="321782" y="405603"/>
                </a:lnTo>
                <a:close/>
              </a:path>
              <a:path w="1098550" h="406400">
                <a:moveTo>
                  <a:pt x="718703" y="406126"/>
                </a:moveTo>
                <a:lnTo>
                  <a:pt x="665334" y="406126"/>
                </a:lnTo>
                <a:lnTo>
                  <a:pt x="665334" y="0"/>
                </a:lnTo>
                <a:lnTo>
                  <a:pt x="718703" y="0"/>
                </a:lnTo>
                <a:lnTo>
                  <a:pt x="718703" y="406126"/>
                </a:lnTo>
                <a:close/>
              </a:path>
              <a:path w="1098550" h="406400">
                <a:moveTo>
                  <a:pt x="505332" y="318224"/>
                </a:moveTo>
                <a:lnTo>
                  <a:pt x="462449" y="307729"/>
                </a:lnTo>
                <a:lnTo>
                  <a:pt x="428405" y="278211"/>
                </a:lnTo>
                <a:lnTo>
                  <a:pt x="405957" y="232623"/>
                </a:lnTo>
                <a:lnTo>
                  <a:pt x="397862" y="173919"/>
                </a:lnTo>
                <a:lnTo>
                  <a:pt x="405957" y="115397"/>
                </a:lnTo>
                <a:lnTo>
                  <a:pt x="428405" y="69902"/>
                </a:lnTo>
                <a:lnTo>
                  <a:pt x="462449" y="40419"/>
                </a:lnTo>
                <a:lnTo>
                  <a:pt x="505332" y="29928"/>
                </a:lnTo>
                <a:lnTo>
                  <a:pt x="547973" y="40419"/>
                </a:lnTo>
                <a:lnTo>
                  <a:pt x="581893" y="69902"/>
                </a:lnTo>
                <a:lnTo>
                  <a:pt x="586582" y="79425"/>
                </a:lnTo>
                <a:lnTo>
                  <a:pt x="505332" y="79425"/>
                </a:lnTo>
                <a:lnTo>
                  <a:pt x="482644" y="85758"/>
                </a:lnTo>
                <a:lnTo>
                  <a:pt x="465175" y="104186"/>
                </a:lnTo>
                <a:lnTo>
                  <a:pt x="453945" y="133858"/>
                </a:lnTo>
                <a:lnTo>
                  <a:pt x="449975" y="173919"/>
                </a:lnTo>
                <a:lnTo>
                  <a:pt x="453945" y="214206"/>
                </a:lnTo>
                <a:lnTo>
                  <a:pt x="465175" y="243966"/>
                </a:lnTo>
                <a:lnTo>
                  <a:pt x="482644" y="262404"/>
                </a:lnTo>
                <a:lnTo>
                  <a:pt x="505332" y="268727"/>
                </a:lnTo>
                <a:lnTo>
                  <a:pt x="586553" y="268727"/>
                </a:lnTo>
                <a:lnTo>
                  <a:pt x="581893" y="278211"/>
                </a:lnTo>
                <a:lnTo>
                  <a:pt x="547973" y="307729"/>
                </a:lnTo>
                <a:lnTo>
                  <a:pt x="505332" y="318224"/>
                </a:lnTo>
                <a:close/>
              </a:path>
              <a:path w="1098550" h="406400">
                <a:moveTo>
                  <a:pt x="586553" y="268727"/>
                </a:moveTo>
                <a:lnTo>
                  <a:pt x="505332" y="268727"/>
                </a:lnTo>
                <a:lnTo>
                  <a:pt x="527779" y="262404"/>
                </a:lnTo>
                <a:lnTo>
                  <a:pt x="545124" y="243966"/>
                </a:lnTo>
                <a:lnTo>
                  <a:pt x="556307" y="214206"/>
                </a:lnTo>
                <a:lnTo>
                  <a:pt x="560271" y="173919"/>
                </a:lnTo>
                <a:lnTo>
                  <a:pt x="556307" y="133858"/>
                </a:lnTo>
                <a:lnTo>
                  <a:pt x="545124" y="104186"/>
                </a:lnTo>
                <a:lnTo>
                  <a:pt x="527779" y="85758"/>
                </a:lnTo>
                <a:lnTo>
                  <a:pt x="505332" y="79425"/>
                </a:lnTo>
                <a:lnTo>
                  <a:pt x="586582" y="79425"/>
                </a:lnTo>
                <a:lnTo>
                  <a:pt x="604295" y="115397"/>
                </a:lnTo>
                <a:lnTo>
                  <a:pt x="612384" y="173919"/>
                </a:lnTo>
                <a:lnTo>
                  <a:pt x="604295" y="232623"/>
                </a:lnTo>
                <a:lnTo>
                  <a:pt x="586553" y="268727"/>
                </a:lnTo>
                <a:close/>
              </a:path>
              <a:path w="1098550" h="406400">
                <a:moveTo>
                  <a:pt x="1098044" y="147863"/>
                </a:moveTo>
                <a:lnTo>
                  <a:pt x="1045093" y="147863"/>
                </a:lnTo>
                <a:lnTo>
                  <a:pt x="1045093" y="0"/>
                </a:lnTo>
                <a:lnTo>
                  <a:pt x="1098044" y="0"/>
                </a:lnTo>
                <a:lnTo>
                  <a:pt x="1098044" y="147863"/>
                </a:lnTo>
                <a:close/>
              </a:path>
              <a:path w="1098550" h="406400">
                <a:moveTo>
                  <a:pt x="873581" y="318224"/>
                </a:moveTo>
                <a:lnTo>
                  <a:pt x="831378" y="307729"/>
                </a:lnTo>
                <a:lnTo>
                  <a:pt x="798014" y="278211"/>
                </a:lnTo>
                <a:lnTo>
                  <a:pt x="776089" y="232623"/>
                </a:lnTo>
                <a:lnTo>
                  <a:pt x="768203" y="173919"/>
                </a:lnTo>
                <a:lnTo>
                  <a:pt x="776089" y="115397"/>
                </a:lnTo>
                <a:lnTo>
                  <a:pt x="798014" y="69902"/>
                </a:lnTo>
                <a:lnTo>
                  <a:pt x="831378" y="40419"/>
                </a:lnTo>
                <a:lnTo>
                  <a:pt x="873581" y="29928"/>
                </a:lnTo>
                <a:lnTo>
                  <a:pt x="913220" y="38937"/>
                </a:lnTo>
                <a:lnTo>
                  <a:pt x="945275" y="63780"/>
                </a:lnTo>
                <a:lnTo>
                  <a:pt x="954589" y="79425"/>
                </a:lnTo>
                <a:lnTo>
                  <a:pt x="873581" y="79425"/>
                </a:lnTo>
                <a:lnTo>
                  <a:pt x="851728" y="85758"/>
                </a:lnTo>
                <a:lnTo>
                  <a:pt x="834770" y="104186"/>
                </a:lnTo>
                <a:lnTo>
                  <a:pt x="823797" y="133858"/>
                </a:lnTo>
                <a:lnTo>
                  <a:pt x="819898" y="173919"/>
                </a:lnTo>
                <a:lnTo>
                  <a:pt x="823797" y="214206"/>
                </a:lnTo>
                <a:lnTo>
                  <a:pt x="834770" y="243966"/>
                </a:lnTo>
                <a:lnTo>
                  <a:pt x="851728" y="262404"/>
                </a:lnTo>
                <a:lnTo>
                  <a:pt x="873581" y="268727"/>
                </a:lnTo>
                <a:lnTo>
                  <a:pt x="954344" y="268727"/>
                </a:lnTo>
                <a:lnTo>
                  <a:pt x="946518" y="282645"/>
                </a:lnTo>
                <a:lnTo>
                  <a:pt x="914062" y="308754"/>
                </a:lnTo>
                <a:lnTo>
                  <a:pt x="873581" y="318224"/>
                </a:lnTo>
                <a:close/>
              </a:path>
              <a:path w="1098550" h="406400">
                <a:moveTo>
                  <a:pt x="954344" y="268727"/>
                </a:moveTo>
                <a:lnTo>
                  <a:pt x="873581" y="268727"/>
                </a:lnTo>
                <a:lnTo>
                  <a:pt x="895675" y="262404"/>
                </a:lnTo>
                <a:lnTo>
                  <a:pt x="912757" y="243966"/>
                </a:lnTo>
                <a:lnTo>
                  <a:pt x="923776" y="214206"/>
                </a:lnTo>
                <a:lnTo>
                  <a:pt x="927682" y="173919"/>
                </a:lnTo>
                <a:lnTo>
                  <a:pt x="923776" y="133858"/>
                </a:lnTo>
                <a:lnTo>
                  <a:pt x="912757" y="104186"/>
                </a:lnTo>
                <a:lnTo>
                  <a:pt x="895675" y="85758"/>
                </a:lnTo>
                <a:lnTo>
                  <a:pt x="873581" y="79425"/>
                </a:lnTo>
                <a:lnTo>
                  <a:pt x="954589" y="79425"/>
                </a:lnTo>
                <a:lnTo>
                  <a:pt x="967540" y="101181"/>
                </a:lnTo>
                <a:lnTo>
                  <a:pt x="977807" y="147863"/>
                </a:lnTo>
                <a:lnTo>
                  <a:pt x="1098044" y="147863"/>
                </a:lnTo>
                <a:lnTo>
                  <a:pt x="1098044" y="194325"/>
                </a:lnTo>
                <a:lnTo>
                  <a:pt x="978016" y="194325"/>
                </a:lnTo>
                <a:lnTo>
                  <a:pt x="968614" y="243351"/>
                </a:lnTo>
                <a:lnTo>
                  <a:pt x="954344" y="268727"/>
                </a:lnTo>
                <a:close/>
              </a:path>
              <a:path w="1098550" h="406400">
                <a:moveTo>
                  <a:pt x="1098044" y="406126"/>
                </a:moveTo>
                <a:lnTo>
                  <a:pt x="1045093" y="406126"/>
                </a:lnTo>
                <a:lnTo>
                  <a:pt x="1045093" y="194325"/>
                </a:lnTo>
                <a:lnTo>
                  <a:pt x="1098044" y="194325"/>
                </a:lnTo>
                <a:lnTo>
                  <a:pt x="1098044" y="40612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DB2539EB-C89A-67A0-ABD0-F4705993B714}"/>
              </a:ext>
            </a:extLst>
          </p:cNvPr>
          <p:cNvSpPr/>
          <p:nvPr/>
        </p:nvSpPr>
        <p:spPr>
          <a:xfrm>
            <a:off x="2286000" y="1063625"/>
            <a:ext cx="1488440" cy="406400"/>
          </a:xfrm>
          <a:custGeom>
            <a:avLst/>
            <a:gdLst/>
            <a:ahLst/>
            <a:cxnLst/>
            <a:rect l="l" t="t" r="r" b="b"/>
            <a:pathLst>
              <a:path w="1488439" h="406400">
                <a:moveTo>
                  <a:pt x="256065" y="147025"/>
                </a:moveTo>
                <a:lnTo>
                  <a:pt x="204475" y="147025"/>
                </a:lnTo>
                <a:lnTo>
                  <a:pt x="204475" y="8580"/>
                </a:lnTo>
                <a:lnTo>
                  <a:pt x="256065" y="8580"/>
                </a:lnTo>
                <a:lnTo>
                  <a:pt x="256065" y="147025"/>
                </a:lnTo>
                <a:close/>
              </a:path>
              <a:path w="1488439" h="406400">
                <a:moveTo>
                  <a:pt x="166071" y="308388"/>
                </a:moveTo>
                <a:lnTo>
                  <a:pt x="0" y="308388"/>
                </a:lnTo>
                <a:lnTo>
                  <a:pt x="0" y="38090"/>
                </a:lnTo>
                <a:lnTo>
                  <a:pt x="51589" y="38090"/>
                </a:lnTo>
                <a:lnTo>
                  <a:pt x="51589" y="132794"/>
                </a:lnTo>
                <a:lnTo>
                  <a:pt x="166071" y="132794"/>
                </a:lnTo>
                <a:lnTo>
                  <a:pt x="166071" y="147025"/>
                </a:lnTo>
                <a:lnTo>
                  <a:pt x="256065" y="147025"/>
                </a:lnTo>
                <a:lnTo>
                  <a:pt x="256065" y="179361"/>
                </a:lnTo>
                <a:lnTo>
                  <a:pt x="51589" y="179361"/>
                </a:lnTo>
                <a:lnTo>
                  <a:pt x="51589" y="260984"/>
                </a:lnTo>
                <a:lnTo>
                  <a:pt x="166071" y="260984"/>
                </a:lnTo>
                <a:lnTo>
                  <a:pt x="166071" y="308388"/>
                </a:lnTo>
                <a:close/>
              </a:path>
              <a:path w="1488439" h="406400">
                <a:moveTo>
                  <a:pt x="166071" y="132794"/>
                </a:moveTo>
                <a:lnTo>
                  <a:pt x="115737" y="132794"/>
                </a:lnTo>
                <a:lnTo>
                  <a:pt x="115737" y="38090"/>
                </a:lnTo>
                <a:lnTo>
                  <a:pt x="166071" y="38090"/>
                </a:lnTo>
                <a:lnTo>
                  <a:pt x="166071" y="132794"/>
                </a:lnTo>
                <a:close/>
              </a:path>
              <a:path w="1488439" h="406400">
                <a:moveTo>
                  <a:pt x="166071" y="260984"/>
                </a:moveTo>
                <a:lnTo>
                  <a:pt x="115737" y="260984"/>
                </a:lnTo>
                <a:lnTo>
                  <a:pt x="115737" y="179361"/>
                </a:lnTo>
                <a:lnTo>
                  <a:pt x="256065" y="179361"/>
                </a:lnTo>
                <a:lnTo>
                  <a:pt x="256065" y="194325"/>
                </a:lnTo>
                <a:lnTo>
                  <a:pt x="166071" y="194325"/>
                </a:lnTo>
                <a:lnTo>
                  <a:pt x="166071" y="260984"/>
                </a:lnTo>
                <a:close/>
              </a:path>
              <a:path w="1488439" h="406400">
                <a:moveTo>
                  <a:pt x="256065" y="386348"/>
                </a:moveTo>
                <a:lnTo>
                  <a:pt x="204475" y="386348"/>
                </a:lnTo>
                <a:lnTo>
                  <a:pt x="204475" y="194325"/>
                </a:lnTo>
                <a:lnTo>
                  <a:pt x="256065" y="194325"/>
                </a:lnTo>
                <a:lnTo>
                  <a:pt x="256065" y="386348"/>
                </a:lnTo>
                <a:close/>
              </a:path>
              <a:path w="1488439" h="406400">
                <a:moveTo>
                  <a:pt x="333712" y="405603"/>
                </a:moveTo>
                <a:lnTo>
                  <a:pt x="281599" y="405603"/>
                </a:lnTo>
                <a:lnTo>
                  <a:pt x="281599" y="0"/>
                </a:lnTo>
                <a:lnTo>
                  <a:pt x="333712" y="0"/>
                </a:lnTo>
                <a:lnTo>
                  <a:pt x="333712" y="405603"/>
                </a:lnTo>
                <a:close/>
              </a:path>
              <a:path w="1488439" h="406400">
                <a:moveTo>
                  <a:pt x="698925" y="406126"/>
                </a:moveTo>
                <a:lnTo>
                  <a:pt x="645556" y="406126"/>
                </a:lnTo>
                <a:lnTo>
                  <a:pt x="645556" y="0"/>
                </a:lnTo>
                <a:lnTo>
                  <a:pt x="698925" y="0"/>
                </a:lnTo>
                <a:lnTo>
                  <a:pt x="698925" y="406126"/>
                </a:lnTo>
                <a:close/>
              </a:path>
              <a:path w="1488439" h="406400">
                <a:moveTo>
                  <a:pt x="485554" y="318224"/>
                </a:moveTo>
                <a:lnTo>
                  <a:pt x="442671" y="307729"/>
                </a:lnTo>
                <a:lnTo>
                  <a:pt x="408627" y="278211"/>
                </a:lnTo>
                <a:lnTo>
                  <a:pt x="386180" y="232623"/>
                </a:lnTo>
                <a:lnTo>
                  <a:pt x="378084" y="173919"/>
                </a:lnTo>
                <a:lnTo>
                  <a:pt x="386180" y="115397"/>
                </a:lnTo>
                <a:lnTo>
                  <a:pt x="408627" y="69902"/>
                </a:lnTo>
                <a:lnTo>
                  <a:pt x="442671" y="40419"/>
                </a:lnTo>
                <a:lnTo>
                  <a:pt x="485554" y="29928"/>
                </a:lnTo>
                <a:lnTo>
                  <a:pt x="528196" y="40419"/>
                </a:lnTo>
                <a:lnTo>
                  <a:pt x="562115" y="69902"/>
                </a:lnTo>
                <a:lnTo>
                  <a:pt x="566804" y="79425"/>
                </a:lnTo>
                <a:lnTo>
                  <a:pt x="485554" y="79425"/>
                </a:lnTo>
                <a:lnTo>
                  <a:pt x="462866" y="85758"/>
                </a:lnTo>
                <a:lnTo>
                  <a:pt x="445397" y="104186"/>
                </a:lnTo>
                <a:lnTo>
                  <a:pt x="434167" y="133858"/>
                </a:lnTo>
                <a:lnTo>
                  <a:pt x="430197" y="173919"/>
                </a:lnTo>
                <a:lnTo>
                  <a:pt x="434167" y="214206"/>
                </a:lnTo>
                <a:lnTo>
                  <a:pt x="445397" y="243966"/>
                </a:lnTo>
                <a:lnTo>
                  <a:pt x="462866" y="262404"/>
                </a:lnTo>
                <a:lnTo>
                  <a:pt x="485554" y="268727"/>
                </a:lnTo>
                <a:lnTo>
                  <a:pt x="566775" y="268727"/>
                </a:lnTo>
                <a:lnTo>
                  <a:pt x="562115" y="278211"/>
                </a:lnTo>
                <a:lnTo>
                  <a:pt x="528196" y="307729"/>
                </a:lnTo>
                <a:lnTo>
                  <a:pt x="485554" y="318224"/>
                </a:lnTo>
                <a:close/>
              </a:path>
              <a:path w="1488439" h="406400">
                <a:moveTo>
                  <a:pt x="566775" y="268727"/>
                </a:moveTo>
                <a:lnTo>
                  <a:pt x="485554" y="268727"/>
                </a:lnTo>
                <a:lnTo>
                  <a:pt x="508001" y="262404"/>
                </a:lnTo>
                <a:lnTo>
                  <a:pt x="525346" y="243966"/>
                </a:lnTo>
                <a:lnTo>
                  <a:pt x="536530" y="214206"/>
                </a:lnTo>
                <a:lnTo>
                  <a:pt x="540493" y="173919"/>
                </a:lnTo>
                <a:lnTo>
                  <a:pt x="536530" y="133858"/>
                </a:lnTo>
                <a:lnTo>
                  <a:pt x="525346" y="104186"/>
                </a:lnTo>
                <a:lnTo>
                  <a:pt x="508001" y="85758"/>
                </a:lnTo>
                <a:lnTo>
                  <a:pt x="485554" y="79425"/>
                </a:lnTo>
                <a:lnTo>
                  <a:pt x="566804" y="79425"/>
                </a:lnTo>
                <a:lnTo>
                  <a:pt x="584517" y="115397"/>
                </a:lnTo>
                <a:lnTo>
                  <a:pt x="592606" y="173919"/>
                </a:lnTo>
                <a:lnTo>
                  <a:pt x="584517" y="232623"/>
                </a:lnTo>
                <a:lnTo>
                  <a:pt x="566775" y="268727"/>
                </a:lnTo>
                <a:close/>
              </a:path>
              <a:path w="1488439" h="406400">
                <a:moveTo>
                  <a:pt x="1110915" y="353385"/>
                </a:moveTo>
                <a:lnTo>
                  <a:pt x="741623" y="353385"/>
                </a:lnTo>
                <a:lnTo>
                  <a:pt x="741623" y="305981"/>
                </a:lnTo>
                <a:lnTo>
                  <a:pt x="1110915" y="305981"/>
                </a:lnTo>
                <a:lnTo>
                  <a:pt x="1110915" y="353385"/>
                </a:lnTo>
                <a:close/>
              </a:path>
              <a:path w="1488439" h="406400">
                <a:moveTo>
                  <a:pt x="776365" y="243299"/>
                </a:moveTo>
                <a:lnTo>
                  <a:pt x="751565" y="197046"/>
                </a:lnTo>
                <a:lnTo>
                  <a:pt x="806884" y="178757"/>
                </a:lnTo>
                <a:lnTo>
                  <a:pt x="853188" y="148687"/>
                </a:lnTo>
                <a:lnTo>
                  <a:pt x="884992" y="109885"/>
                </a:lnTo>
                <a:lnTo>
                  <a:pt x="896812" y="65402"/>
                </a:lnTo>
                <a:lnTo>
                  <a:pt x="896812" y="26998"/>
                </a:lnTo>
                <a:lnTo>
                  <a:pt x="951855" y="26998"/>
                </a:lnTo>
                <a:lnTo>
                  <a:pt x="951855" y="65402"/>
                </a:lnTo>
                <a:lnTo>
                  <a:pt x="959575" y="101374"/>
                </a:lnTo>
                <a:lnTo>
                  <a:pt x="980867" y="134126"/>
                </a:lnTo>
                <a:lnTo>
                  <a:pt x="991594" y="143467"/>
                </a:lnTo>
                <a:lnTo>
                  <a:pt x="924542" y="143467"/>
                </a:lnTo>
                <a:lnTo>
                  <a:pt x="903303" y="173767"/>
                </a:lnTo>
                <a:lnTo>
                  <a:pt x="868898" y="202526"/>
                </a:lnTo>
                <a:lnTo>
                  <a:pt x="825271" y="226714"/>
                </a:lnTo>
                <a:lnTo>
                  <a:pt x="776365" y="243299"/>
                </a:lnTo>
                <a:close/>
              </a:path>
              <a:path w="1488439" h="406400">
                <a:moveTo>
                  <a:pt x="1072719" y="243194"/>
                </a:moveTo>
                <a:lnTo>
                  <a:pt x="1023859" y="226920"/>
                </a:lnTo>
                <a:lnTo>
                  <a:pt x="980305" y="202866"/>
                </a:lnTo>
                <a:lnTo>
                  <a:pt x="945915" y="174045"/>
                </a:lnTo>
                <a:lnTo>
                  <a:pt x="924542" y="143467"/>
                </a:lnTo>
                <a:lnTo>
                  <a:pt x="991594" y="143467"/>
                </a:lnTo>
                <a:lnTo>
                  <a:pt x="1012929" y="162047"/>
                </a:lnTo>
                <a:lnTo>
                  <a:pt x="1052957" y="183522"/>
                </a:lnTo>
                <a:lnTo>
                  <a:pt x="1098148" y="196941"/>
                </a:lnTo>
                <a:lnTo>
                  <a:pt x="1072719" y="243194"/>
                </a:lnTo>
                <a:close/>
              </a:path>
              <a:path w="1488439" h="406400">
                <a:moveTo>
                  <a:pt x="1488058" y="225195"/>
                </a:moveTo>
                <a:lnTo>
                  <a:pt x="1118871" y="225195"/>
                </a:lnTo>
                <a:lnTo>
                  <a:pt x="1118871" y="179989"/>
                </a:lnTo>
                <a:lnTo>
                  <a:pt x="1488058" y="179989"/>
                </a:lnTo>
                <a:lnTo>
                  <a:pt x="1488058" y="225195"/>
                </a:lnTo>
                <a:close/>
              </a:path>
              <a:path w="1488439" h="406400">
                <a:moveTo>
                  <a:pt x="1456769" y="400475"/>
                </a:moveTo>
                <a:lnTo>
                  <a:pt x="1161671" y="400475"/>
                </a:lnTo>
                <a:lnTo>
                  <a:pt x="1161671" y="296563"/>
                </a:lnTo>
                <a:lnTo>
                  <a:pt x="1391471" y="296563"/>
                </a:lnTo>
                <a:lnTo>
                  <a:pt x="1391471" y="281808"/>
                </a:lnTo>
                <a:lnTo>
                  <a:pt x="1160834" y="281808"/>
                </a:lnTo>
                <a:lnTo>
                  <a:pt x="1160834" y="238276"/>
                </a:lnTo>
                <a:lnTo>
                  <a:pt x="1444421" y="238276"/>
                </a:lnTo>
                <a:lnTo>
                  <a:pt x="1444421" y="338839"/>
                </a:lnTo>
                <a:lnTo>
                  <a:pt x="1214621" y="338839"/>
                </a:lnTo>
                <a:lnTo>
                  <a:pt x="1214621" y="357047"/>
                </a:lnTo>
                <a:lnTo>
                  <a:pt x="1456769" y="357047"/>
                </a:lnTo>
                <a:lnTo>
                  <a:pt x="1456769" y="400475"/>
                </a:lnTo>
                <a:close/>
              </a:path>
              <a:path w="1488439" h="406400">
                <a:moveTo>
                  <a:pt x="1449967" y="169001"/>
                </a:moveTo>
                <a:lnTo>
                  <a:pt x="1164287" y="169001"/>
                </a:lnTo>
                <a:lnTo>
                  <a:pt x="1164287" y="68123"/>
                </a:lnTo>
                <a:lnTo>
                  <a:pt x="1390110" y="68123"/>
                </a:lnTo>
                <a:lnTo>
                  <a:pt x="1390110" y="54624"/>
                </a:lnTo>
                <a:lnTo>
                  <a:pt x="1163450" y="54624"/>
                </a:lnTo>
                <a:lnTo>
                  <a:pt x="1163450" y="11510"/>
                </a:lnTo>
                <a:lnTo>
                  <a:pt x="1443060" y="11510"/>
                </a:lnTo>
                <a:lnTo>
                  <a:pt x="1443060" y="109877"/>
                </a:lnTo>
                <a:lnTo>
                  <a:pt x="1217237" y="109877"/>
                </a:lnTo>
                <a:lnTo>
                  <a:pt x="1217237" y="125573"/>
                </a:lnTo>
                <a:lnTo>
                  <a:pt x="1449967" y="125573"/>
                </a:lnTo>
                <a:lnTo>
                  <a:pt x="1449967" y="16900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3B3F8E41-DFC1-5DFE-FE5B-9F5EDE771FD3}"/>
              </a:ext>
            </a:extLst>
          </p:cNvPr>
          <p:cNvSpPr/>
          <p:nvPr/>
        </p:nvSpPr>
        <p:spPr>
          <a:xfrm>
            <a:off x="1828800" y="1901825"/>
            <a:ext cx="1135380" cy="408305"/>
          </a:xfrm>
          <a:custGeom>
            <a:avLst/>
            <a:gdLst/>
            <a:ahLst/>
            <a:cxnLst/>
            <a:rect l="l" t="t" r="r" b="b"/>
            <a:pathLst>
              <a:path w="1135380" h="408305">
                <a:moveTo>
                  <a:pt x="158222" y="32963"/>
                </a:moveTo>
                <a:lnTo>
                  <a:pt x="105377" y="32963"/>
                </a:lnTo>
                <a:lnTo>
                  <a:pt x="105377" y="0"/>
                </a:lnTo>
                <a:lnTo>
                  <a:pt x="158222" y="0"/>
                </a:lnTo>
                <a:lnTo>
                  <a:pt x="158222" y="32963"/>
                </a:lnTo>
                <a:close/>
              </a:path>
              <a:path w="1135380" h="408305">
                <a:moveTo>
                  <a:pt x="88380" y="76076"/>
                </a:moveTo>
                <a:lnTo>
                  <a:pt x="11510" y="76076"/>
                </a:lnTo>
                <a:lnTo>
                  <a:pt x="11510" y="32963"/>
                </a:lnTo>
                <a:lnTo>
                  <a:pt x="251670" y="32963"/>
                </a:lnTo>
                <a:lnTo>
                  <a:pt x="251670" y="70739"/>
                </a:lnTo>
                <a:lnTo>
                  <a:pt x="131329" y="70739"/>
                </a:lnTo>
                <a:lnTo>
                  <a:pt x="91752" y="74817"/>
                </a:lnTo>
                <a:lnTo>
                  <a:pt x="88380" y="76076"/>
                </a:lnTo>
                <a:close/>
              </a:path>
              <a:path w="1135380" h="408305">
                <a:moveTo>
                  <a:pt x="7220" y="241101"/>
                </a:moveTo>
                <a:lnTo>
                  <a:pt x="0" y="197150"/>
                </a:lnTo>
                <a:lnTo>
                  <a:pt x="82672" y="196753"/>
                </a:lnTo>
                <a:lnTo>
                  <a:pt x="105377" y="196208"/>
                </a:lnTo>
                <a:lnTo>
                  <a:pt x="105377" y="188988"/>
                </a:lnTo>
                <a:lnTo>
                  <a:pt x="77404" y="183360"/>
                </a:lnTo>
                <a:lnTo>
                  <a:pt x="54022" y="171277"/>
                </a:lnTo>
                <a:lnTo>
                  <a:pt x="37979" y="153347"/>
                </a:lnTo>
                <a:lnTo>
                  <a:pt x="32021" y="130178"/>
                </a:lnTo>
                <a:lnTo>
                  <a:pt x="39518" y="105262"/>
                </a:lnTo>
                <a:lnTo>
                  <a:pt x="60288" y="86567"/>
                </a:lnTo>
                <a:lnTo>
                  <a:pt x="91752" y="74817"/>
                </a:lnTo>
                <a:lnTo>
                  <a:pt x="131329" y="70739"/>
                </a:lnTo>
                <a:lnTo>
                  <a:pt x="170966" y="74817"/>
                </a:lnTo>
                <a:lnTo>
                  <a:pt x="202461" y="86567"/>
                </a:lnTo>
                <a:lnTo>
                  <a:pt x="223243" y="105262"/>
                </a:lnTo>
                <a:lnTo>
                  <a:pt x="225293" y="112074"/>
                </a:lnTo>
                <a:lnTo>
                  <a:pt x="131329" y="112074"/>
                </a:lnTo>
                <a:lnTo>
                  <a:pt x="110115" y="113343"/>
                </a:lnTo>
                <a:lnTo>
                  <a:pt x="95279" y="116966"/>
                </a:lnTo>
                <a:lnTo>
                  <a:pt x="86564" y="122669"/>
                </a:lnTo>
                <a:lnTo>
                  <a:pt x="83715" y="130178"/>
                </a:lnTo>
                <a:lnTo>
                  <a:pt x="86578" y="138037"/>
                </a:lnTo>
                <a:lnTo>
                  <a:pt x="95318" y="144004"/>
                </a:lnTo>
                <a:lnTo>
                  <a:pt x="110159" y="147792"/>
                </a:lnTo>
                <a:lnTo>
                  <a:pt x="131329" y="149118"/>
                </a:lnTo>
                <a:lnTo>
                  <a:pt x="225861" y="149118"/>
                </a:lnTo>
                <a:lnTo>
                  <a:pt x="224840" y="153082"/>
                </a:lnTo>
                <a:lnTo>
                  <a:pt x="208962" y="171041"/>
                </a:lnTo>
                <a:lnTo>
                  <a:pt x="185844" y="183272"/>
                </a:lnTo>
                <a:lnTo>
                  <a:pt x="158222" y="188988"/>
                </a:lnTo>
                <a:lnTo>
                  <a:pt x="158222" y="194116"/>
                </a:lnTo>
                <a:lnTo>
                  <a:pt x="263318" y="194116"/>
                </a:lnTo>
                <a:lnTo>
                  <a:pt x="266739" y="224986"/>
                </a:lnTo>
                <a:lnTo>
                  <a:pt x="211731" y="232689"/>
                </a:lnTo>
                <a:lnTo>
                  <a:pt x="157411" y="237439"/>
                </a:lnTo>
                <a:lnTo>
                  <a:pt x="104643" y="239949"/>
                </a:lnTo>
                <a:lnTo>
                  <a:pt x="54292" y="240932"/>
                </a:lnTo>
                <a:lnTo>
                  <a:pt x="7220" y="241101"/>
                </a:lnTo>
                <a:close/>
              </a:path>
              <a:path w="1135380" h="408305">
                <a:moveTo>
                  <a:pt x="251670" y="76076"/>
                </a:moveTo>
                <a:lnTo>
                  <a:pt x="174341" y="76076"/>
                </a:lnTo>
                <a:lnTo>
                  <a:pt x="170966" y="74817"/>
                </a:lnTo>
                <a:lnTo>
                  <a:pt x="131329" y="70739"/>
                </a:lnTo>
                <a:lnTo>
                  <a:pt x="251670" y="70739"/>
                </a:lnTo>
                <a:lnTo>
                  <a:pt x="251670" y="76076"/>
                </a:lnTo>
                <a:close/>
              </a:path>
              <a:path w="1135380" h="408305">
                <a:moveTo>
                  <a:pt x="225861" y="149118"/>
                </a:moveTo>
                <a:lnTo>
                  <a:pt x="131329" y="149118"/>
                </a:lnTo>
                <a:lnTo>
                  <a:pt x="152559" y="147792"/>
                </a:lnTo>
                <a:lnTo>
                  <a:pt x="167431" y="144004"/>
                </a:lnTo>
                <a:lnTo>
                  <a:pt x="176182" y="138037"/>
                </a:lnTo>
                <a:lnTo>
                  <a:pt x="179047" y="130178"/>
                </a:lnTo>
                <a:lnTo>
                  <a:pt x="176197" y="122669"/>
                </a:lnTo>
                <a:lnTo>
                  <a:pt x="167470" y="116966"/>
                </a:lnTo>
                <a:lnTo>
                  <a:pt x="152603" y="113343"/>
                </a:lnTo>
                <a:lnTo>
                  <a:pt x="131329" y="112074"/>
                </a:lnTo>
                <a:lnTo>
                  <a:pt x="225293" y="112074"/>
                </a:lnTo>
                <a:lnTo>
                  <a:pt x="230741" y="130178"/>
                </a:lnTo>
                <a:lnTo>
                  <a:pt x="225861" y="149118"/>
                </a:lnTo>
                <a:close/>
              </a:path>
              <a:path w="1135380" h="408305">
                <a:moveTo>
                  <a:pt x="263318" y="194116"/>
                </a:moveTo>
                <a:lnTo>
                  <a:pt x="158222" y="194116"/>
                </a:lnTo>
                <a:lnTo>
                  <a:pt x="179567" y="192889"/>
                </a:lnTo>
                <a:lnTo>
                  <a:pt x="204188" y="190976"/>
                </a:lnTo>
                <a:lnTo>
                  <a:pt x="231830" y="188200"/>
                </a:lnTo>
                <a:lnTo>
                  <a:pt x="262239" y="184384"/>
                </a:lnTo>
                <a:lnTo>
                  <a:pt x="263318" y="194116"/>
                </a:lnTo>
                <a:close/>
              </a:path>
              <a:path w="1135380" h="408305">
                <a:moveTo>
                  <a:pt x="321991" y="250101"/>
                </a:moveTo>
                <a:lnTo>
                  <a:pt x="268623" y="250101"/>
                </a:lnTo>
                <a:lnTo>
                  <a:pt x="268623" y="3453"/>
                </a:lnTo>
                <a:lnTo>
                  <a:pt x="321991" y="3453"/>
                </a:lnTo>
                <a:lnTo>
                  <a:pt x="321991" y="102447"/>
                </a:lnTo>
                <a:lnTo>
                  <a:pt x="378604" y="102447"/>
                </a:lnTo>
                <a:lnTo>
                  <a:pt x="378604" y="150269"/>
                </a:lnTo>
                <a:lnTo>
                  <a:pt x="321991" y="150269"/>
                </a:lnTo>
                <a:lnTo>
                  <a:pt x="321991" y="250101"/>
                </a:lnTo>
                <a:close/>
              </a:path>
              <a:path w="1135380" h="408305">
                <a:moveTo>
                  <a:pt x="336537" y="404870"/>
                </a:moveTo>
                <a:lnTo>
                  <a:pt x="53892" y="404870"/>
                </a:lnTo>
                <a:lnTo>
                  <a:pt x="53892" y="304725"/>
                </a:lnTo>
                <a:lnTo>
                  <a:pt x="269041" y="304725"/>
                </a:lnTo>
                <a:lnTo>
                  <a:pt x="269041" y="292482"/>
                </a:lnTo>
                <a:lnTo>
                  <a:pt x="53054" y="292482"/>
                </a:lnTo>
                <a:lnTo>
                  <a:pt x="53054" y="249891"/>
                </a:lnTo>
                <a:lnTo>
                  <a:pt x="268623" y="249891"/>
                </a:lnTo>
                <a:lnTo>
                  <a:pt x="268623" y="250101"/>
                </a:lnTo>
                <a:lnTo>
                  <a:pt x="321991" y="250101"/>
                </a:lnTo>
                <a:lnTo>
                  <a:pt x="321991" y="345641"/>
                </a:lnTo>
                <a:lnTo>
                  <a:pt x="106842" y="345641"/>
                </a:lnTo>
                <a:lnTo>
                  <a:pt x="106842" y="361757"/>
                </a:lnTo>
                <a:lnTo>
                  <a:pt x="336537" y="361757"/>
                </a:lnTo>
                <a:lnTo>
                  <a:pt x="336537" y="404870"/>
                </a:lnTo>
                <a:close/>
              </a:path>
              <a:path w="1135380" h="408305">
                <a:moveTo>
                  <a:pt x="565189" y="408219"/>
                </a:moveTo>
                <a:lnTo>
                  <a:pt x="507054" y="403103"/>
                </a:lnTo>
                <a:lnTo>
                  <a:pt x="462310" y="388088"/>
                </a:lnTo>
                <a:lnTo>
                  <a:pt x="433558" y="363674"/>
                </a:lnTo>
                <a:lnTo>
                  <a:pt x="423396" y="330363"/>
                </a:lnTo>
                <a:lnTo>
                  <a:pt x="433558" y="297536"/>
                </a:lnTo>
                <a:lnTo>
                  <a:pt x="462310" y="273371"/>
                </a:lnTo>
                <a:lnTo>
                  <a:pt x="507054" y="258448"/>
                </a:lnTo>
                <a:lnTo>
                  <a:pt x="565189" y="253344"/>
                </a:lnTo>
                <a:lnTo>
                  <a:pt x="623038" y="258448"/>
                </a:lnTo>
                <a:lnTo>
                  <a:pt x="667663" y="273371"/>
                </a:lnTo>
                <a:lnTo>
                  <a:pt x="696394" y="297536"/>
                </a:lnTo>
                <a:lnTo>
                  <a:pt x="696709" y="298551"/>
                </a:lnTo>
                <a:lnTo>
                  <a:pt x="565189" y="298551"/>
                </a:lnTo>
                <a:lnTo>
                  <a:pt x="526495" y="300740"/>
                </a:lnTo>
                <a:lnTo>
                  <a:pt x="499014" y="307040"/>
                </a:lnTo>
                <a:lnTo>
                  <a:pt x="482620" y="317049"/>
                </a:lnTo>
                <a:lnTo>
                  <a:pt x="477183" y="330363"/>
                </a:lnTo>
                <a:lnTo>
                  <a:pt x="482620" y="344161"/>
                </a:lnTo>
                <a:lnTo>
                  <a:pt x="499014" y="354418"/>
                </a:lnTo>
                <a:lnTo>
                  <a:pt x="526495" y="360810"/>
                </a:lnTo>
                <a:lnTo>
                  <a:pt x="565189" y="363012"/>
                </a:lnTo>
                <a:lnTo>
                  <a:pt x="696596" y="363012"/>
                </a:lnTo>
                <a:lnTo>
                  <a:pt x="696394" y="363674"/>
                </a:lnTo>
                <a:lnTo>
                  <a:pt x="667663" y="388088"/>
                </a:lnTo>
                <a:lnTo>
                  <a:pt x="623038" y="403103"/>
                </a:lnTo>
                <a:lnTo>
                  <a:pt x="565189" y="408219"/>
                </a:lnTo>
                <a:close/>
              </a:path>
              <a:path w="1135380" h="408305">
                <a:moveTo>
                  <a:pt x="696596" y="363012"/>
                </a:moveTo>
                <a:lnTo>
                  <a:pt x="565189" y="363012"/>
                </a:lnTo>
                <a:lnTo>
                  <a:pt x="603662" y="360810"/>
                </a:lnTo>
                <a:lnTo>
                  <a:pt x="631168" y="354418"/>
                </a:lnTo>
                <a:lnTo>
                  <a:pt x="647685" y="344161"/>
                </a:lnTo>
                <a:lnTo>
                  <a:pt x="653195" y="330363"/>
                </a:lnTo>
                <a:lnTo>
                  <a:pt x="647685" y="317049"/>
                </a:lnTo>
                <a:lnTo>
                  <a:pt x="631168" y="307040"/>
                </a:lnTo>
                <a:lnTo>
                  <a:pt x="603662" y="300740"/>
                </a:lnTo>
                <a:lnTo>
                  <a:pt x="565189" y="298551"/>
                </a:lnTo>
                <a:lnTo>
                  <a:pt x="696709" y="298551"/>
                </a:lnTo>
                <a:lnTo>
                  <a:pt x="706564" y="330363"/>
                </a:lnTo>
                <a:lnTo>
                  <a:pt x="696596" y="363012"/>
                </a:lnTo>
                <a:close/>
              </a:path>
              <a:path w="1135380" h="408305">
                <a:moveTo>
                  <a:pt x="520924" y="195057"/>
                </a:moveTo>
                <a:lnTo>
                  <a:pt x="467556" y="195057"/>
                </a:lnTo>
                <a:lnTo>
                  <a:pt x="467556" y="155502"/>
                </a:lnTo>
                <a:lnTo>
                  <a:pt x="448814" y="145246"/>
                </a:lnTo>
                <a:lnTo>
                  <a:pt x="433703" y="130675"/>
                </a:lnTo>
                <a:lnTo>
                  <a:pt x="423612" y="112517"/>
                </a:lnTo>
                <a:lnTo>
                  <a:pt x="419942" y="91564"/>
                </a:lnTo>
                <a:lnTo>
                  <a:pt x="430526" y="57469"/>
                </a:lnTo>
                <a:lnTo>
                  <a:pt x="460270" y="32047"/>
                </a:lnTo>
                <a:lnTo>
                  <a:pt x="506161" y="16161"/>
                </a:lnTo>
                <a:lnTo>
                  <a:pt x="565189" y="10673"/>
                </a:lnTo>
                <a:lnTo>
                  <a:pt x="624201" y="16161"/>
                </a:lnTo>
                <a:lnTo>
                  <a:pt x="670056" y="32047"/>
                </a:lnTo>
                <a:lnTo>
                  <a:pt x="698396" y="56298"/>
                </a:lnTo>
                <a:lnTo>
                  <a:pt x="565189" y="56298"/>
                </a:lnTo>
                <a:lnTo>
                  <a:pt x="525684" y="58718"/>
                </a:lnTo>
                <a:lnTo>
                  <a:pt x="497235" y="65690"/>
                </a:lnTo>
                <a:lnTo>
                  <a:pt x="480030" y="76783"/>
                </a:lnTo>
                <a:lnTo>
                  <a:pt x="474253" y="91564"/>
                </a:lnTo>
                <a:lnTo>
                  <a:pt x="480030" y="106389"/>
                </a:lnTo>
                <a:lnTo>
                  <a:pt x="497235" y="117476"/>
                </a:lnTo>
                <a:lnTo>
                  <a:pt x="525684" y="124424"/>
                </a:lnTo>
                <a:lnTo>
                  <a:pt x="565189" y="126829"/>
                </a:lnTo>
                <a:lnTo>
                  <a:pt x="698769" y="126829"/>
                </a:lnTo>
                <a:lnTo>
                  <a:pt x="696662" y="130635"/>
                </a:lnTo>
                <a:lnTo>
                  <a:pt x="681592" y="145202"/>
                </a:lnTo>
                <a:lnTo>
                  <a:pt x="662823" y="155502"/>
                </a:lnTo>
                <a:lnTo>
                  <a:pt x="662823" y="169629"/>
                </a:lnTo>
                <a:lnTo>
                  <a:pt x="520924" y="169629"/>
                </a:lnTo>
                <a:lnTo>
                  <a:pt x="520924" y="195057"/>
                </a:lnTo>
                <a:close/>
              </a:path>
              <a:path w="1135380" h="408305">
                <a:moveTo>
                  <a:pt x="698769" y="126829"/>
                </a:moveTo>
                <a:lnTo>
                  <a:pt x="565189" y="126829"/>
                </a:lnTo>
                <a:lnTo>
                  <a:pt x="604694" y="124424"/>
                </a:lnTo>
                <a:lnTo>
                  <a:pt x="633143" y="117476"/>
                </a:lnTo>
                <a:lnTo>
                  <a:pt x="650349" y="106389"/>
                </a:lnTo>
                <a:lnTo>
                  <a:pt x="656125" y="91564"/>
                </a:lnTo>
                <a:lnTo>
                  <a:pt x="650349" y="76783"/>
                </a:lnTo>
                <a:lnTo>
                  <a:pt x="633143" y="65690"/>
                </a:lnTo>
                <a:lnTo>
                  <a:pt x="604694" y="58718"/>
                </a:lnTo>
                <a:lnTo>
                  <a:pt x="565189" y="56298"/>
                </a:lnTo>
                <a:lnTo>
                  <a:pt x="698396" y="56298"/>
                </a:lnTo>
                <a:lnTo>
                  <a:pt x="699764" y="57469"/>
                </a:lnTo>
                <a:lnTo>
                  <a:pt x="710331" y="91564"/>
                </a:lnTo>
                <a:lnTo>
                  <a:pt x="706682" y="112532"/>
                </a:lnTo>
                <a:lnTo>
                  <a:pt x="698769" y="126829"/>
                </a:lnTo>
                <a:close/>
              </a:path>
              <a:path w="1135380" h="408305">
                <a:moveTo>
                  <a:pt x="565189" y="172036"/>
                </a:moveTo>
                <a:lnTo>
                  <a:pt x="550665" y="171807"/>
                </a:lnTo>
                <a:lnTo>
                  <a:pt x="537759" y="171225"/>
                </a:lnTo>
                <a:lnTo>
                  <a:pt x="527502" y="170446"/>
                </a:lnTo>
                <a:lnTo>
                  <a:pt x="520924" y="169629"/>
                </a:lnTo>
                <a:lnTo>
                  <a:pt x="609872" y="169629"/>
                </a:lnTo>
                <a:lnTo>
                  <a:pt x="603229" y="170446"/>
                </a:lnTo>
                <a:lnTo>
                  <a:pt x="592828" y="171225"/>
                </a:lnTo>
                <a:lnTo>
                  <a:pt x="579779" y="171807"/>
                </a:lnTo>
                <a:lnTo>
                  <a:pt x="565189" y="172036"/>
                </a:lnTo>
                <a:close/>
              </a:path>
              <a:path w="1135380" h="408305">
                <a:moveTo>
                  <a:pt x="662823" y="195057"/>
                </a:moveTo>
                <a:lnTo>
                  <a:pt x="609872" y="195057"/>
                </a:lnTo>
                <a:lnTo>
                  <a:pt x="609872" y="169629"/>
                </a:lnTo>
                <a:lnTo>
                  <a:pt x="662823" y="169629"/>
                </a:lnTo>
                <a:lnTo>
                  <a:pt x="662823" y="195057"/>
                </a:lnTo>
                <a:close/>
              </a:path>
              <a:path w="1135380" h="408305">
                <a:moveTo>
                  <a:pt x="749364" y="241520"/>
                </a:moveTo>
                <a:lnTo>
                  <a:pt x="381433" y="241520"/>
                </a:lnTo>
                <a:lnTo>
                  <a:pt x="381433" y="195057"/>
                </a:lnTo>
                <a:lnTo>
                  <a:pt x="749364" y="195057"/>
                </a:lnTo>
                <a:lnTo>
                  <a:pt x="749364" y="241520"/>
                </a:lnTo>
                <a:close/>
              </a:path>
              <a:path w="1135380" h="408305">
                <a:moveTo>
                  <a:pt x="883313" y="262972"/>
                </a:moveTo>
                <a:lnTo>
                  <a:pt x="842797" y="257087"/>
                </a:lnTo>
                <a:lnTo>
                  <a:pt x="810493" y="240539"/>
                </a:lnTo>
                <a:lnTo>
                  <a:pt x="789118" y="214984"/>
                </a:lnTo>
                <a:lnTo>
                  <a:pt x="781389" y="182081"/>
                </a:lnTo>
                <a:lnTo>
                  <a:pt x="789103" y="149053"/>
                </a:lnTo>
                <a:lnTo>
                  <a:pt x="810454" y="123323"/>
                </a:lnTo>
                <a:lnTo>
                  <a:pt x="842753" y="106619"/>
                </a:lnTo>
                <a:lnTo>
                  <a:pt x="883313" y="100668"/>
                </a:lnTo>
                <a:lnTo>
                  <a:pt x="923570" y="106619"/>
                </a:lnTo>
                <a:lnTo>
                  <a:pt x="955714" y="123323"/>
                </a:lnTo>
                <a:lnTo>
                  <a:pt x="974810" y="146398"/>
                </a:lnTo>
                <a:lnTo>
                  <a:pt x="883313" y="146398"/>
                </a:lnTo>
                <a:lnTo>
                  <a:pt x="861916" y="148809"/>
                </a:lnTo>
                <a:lnTo>
                  <a:pt x="846268" y="155803"/>
                </a:lnTo>
                <a:lnTo>
                  <a:pt x="836664" y="167014"/>
                </a:lnTo>
                <a:lnTo>
                  <a:pt x="833397" y="182081"/>
                </a:lnTo>
                <a:lnTo>
                  <a:pt x="836664" y="197083"/>
                </a:lnTo>
                <a:lnTo>
                  <a:pt x="846268" y="208151"/>
                </a:lnTo>
                <a:lnTo>
                  <a:pt x="861916" y="215000"/>
                </a:lnTo>
                <a:lnTo>
                  <a:pt x="883313" y="217347"/>
                </a:lnTo>
                <a:lnTo>
                  <a:pt x="975021" y="217347"/>
                </a:lnTo>
                <a:lnTo>
                  <a:pt x="955674" y="240539"/>
                </a:lnTo>
                <a:lnTo>
                  <a:pt x="923526" y="257087"/>
                </a:lnTo>
                <a:lnTo>
                  <a:pt x="883313" y="262972"/>
                </a:lnTo>
                <a:close/>
              </a:path>
              <a:path w="1135380" h="408305">
                <a:moveTo>
                  <a:pt x="975021" y="217347"/>
                </a:moveTo>
                <a:lnTo>
                  <a:pt x="883313" y="217347"/>
                </a:lnTo>
                <a:lnTo>
                  <a:pt x="904686" y="214984"/>
                </a:lnTo>
                <a:lnTo>
                  <a:pt x="920265" y="208151"/>
                </a:lnTo>
                <a:lnTo>
                  <a:pt x="929858" y="197083"/>
                </a:lnTo>
                <a:lnTo>
                  <a:pt x="933123" y="182081"/>
                </a:lnTo>
                <a:lnTo>
                  <a:pt x="929858" y="167014"/>
                </a:lnTo>
                <a:lnTo>
                  <a:pt x="920265" y="155803"/>
                </a:lnTo>
                <a:lnTo>
                  <a:pt x="904649" y="148809"/>
                </a:lnTo>
                <a:lnTo>
                  <a:pt x="883313" y="146398"/>
                </a:lnTo>
                <a:lnTo>
                  <a:pt x="974810" y="146398"/>
                </a:lnTo>
                <a:lnTo>
                  <a:pt x="977007" y="149053"/>
                </a:lnTo>
                <a:lnTo>
                  <a:pt x="984713" y="182081"/>
                </a:lnTo>
                <a:lnTo>
                  <a:pt x="976979" y="215000"/>
                </a:lnTo>
                <a:lnTo>
                  <a:pt x="975021" y="217347"/>
                </a:lnTo>
                <a:close/>
              </a:path>
              <a:path w="1135380" h="408305">
                <a:moveTo>
                  <a:pt x="910206" y="50961"/>
                </a:moveTo>
                <a:lnTo>
                  <a:pt x="856837" y="50961"/>
                </a:lnTo>
                <a:lnTo>
                  <a:pt x="856837" y="3871"/>
                </a:lnTo>
                <a:lnTo>
                  <a:pt x="910206" y="3871"/>
                </a:lnTo>
                <a:lnTo>
                  <a:pt x="910206" y="50961"/>
                </a:lnTo>
                <a:close/>
              </a:path>
              <a:path w="1135380" h="408305">
                <a:moveTo>
                  <a:pt x="1077743" y="312260"/>
                </a:moveTo>
                <a:lnTo>
                  <a:pt x="1024374" y="312260"/>
                </a:lnTo>
                <a:lnTo>
                  <a:pt x="1024374" y="3871"/>
                </a:lnTo>
                <a:lnTo>
                  <a:pt x="1077743" y="3871"/>
                </a:lnTo>
                <a:lnTo>
                  <a:pt x="1077743" y="131119"/>
                </a:lnTo>
                <a:lnTo>
                  <a:pt x="1134774" y="131119"/>
                </a:lnTo>
                <a:lnTo>
                  <a:pt x="1134774" y="178524"/>
                </a:lnTo>
                <a:lnTo>
                  <a:pt x="1077743" y="178524"/>
                </a:lnTo>
                <a:lnTo>
                  <a:pt x="1077743" y="312260"/>
                </a:lnTo>
                <a:close/>
              </a:path>
              <a:path w="1135380" h="408305">
                <a:moveTo>
                  <a:pt x="1006584" y="97528"/>
                </a:moveTo>
                <a:lnTo>
                  <a:pt x="759936" y="97528"/>
                </a:lnTo>
                <a:lnTo>
                  <a:pt x="759936" y="50961"/>
                </a:lnTo>
                <a:lnTo>
                  <a:pt x="1006584" y="50961"/>
                </a:lnTo>
                <a:lnTo>
                  <a:pt x="1006584" y="97528"/>
                </a:lnTo>
                <a:close/>
              </a:path>
              <a:path w="1135380" h="408305">
                <a:moveTo>
                  <a:pt x="1094904" y="400580"/>
                </a:moveTo>
                <a:lnTo>
                  <a:pt x="818642" y="400580"/>
                </a:lnTo>
                <a:lnTo>
                  <a:pt x="818642" y="271343"/>
                </a:lnTo>
                <a:lnTo>
                  <a:pt x="871592" y="271343"/>
                </a:lnTo>
                <a:lnTo>
                  <a:pt x="871592" y="353594"/>
                </a:lnTo>
                <a:lnTo>
                  <a:pt x="1094904" y="353594"/>
                </a:lnTo>
                <a:lnTo>
                  <a:pt x="1094904" y="40058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7484E9B-AAAB-C903-F036-2DD7D05844BA}"/>
              </a:ext>
            </a:extLst>
          </p:cNvPr>
          <p:cNvSpPr/>
          <p:nvPr/>
        </p:nvSpPr>
        <p:spPr>
          <a:xfrm>
            <a:off x="1605280" y="2680463"/>
            <a:ext cx="747395" cy="389890"/>
          </a:xfrm>
          <a:custGeom>
            <a:avLst/>
            <a:gdLst/>
            <a:ahLst/>
            <a:cxnLst/>
            <a:rect l="l" t="t" r="r" b="b"/>
            <a:pathLst>
              <a:path w="747394" h="389889">
                <a:moveTo>
                  <a:pt x="43741" y="55147"/>
                </a:moveTo>
                <a:lnTo>
                  <a:pt x="43741" y="8580"/>
                </a:lnTo>
                <a:lnTo>
                  <a:pt x="322096" y="8580"/>
                </a:lnTo>
                <a:lnTo>
                  <a:pt x="322096" y="51380"/>
                </a:lnTo>
                <a:lnTo>
                  <a:pt x="269146" y="51380"/>
                </a:lnTo>
                <a:lnTo>
                  <a:pt x="43741" y="55147"/>
                </a:lnTo>
                <a:close/>
              </a:path>
              <a:path w="747394" h="389889">
                <a:moveTo>
                  <a:pt x="269145" y="51442"/>
                </a:moveTo>
                <a:lnTo>
                  <a:pt x="272913" y="51380"/>
                </a:lnTo>
                <a:lnTo>
                  <a:pt x="269145" y="51442"/>
                </a:lnTo>
                <a:close/>
              </a:path>
              <a:path w="747394" h="389889">
                <a:moveTo>
                  <a:pt x="313306" y="174966"/>
                </a:moveTo>
                <a:lnTo>
                  <a:pt x="258786" y="174966"/>
                </a:lnTo>
                <a:lnTo>
                  <a:pt x="264775" y="140719"/>
                </a:lnTo>
                <a:lnTo>
                  <a:pt x="267851" y="108895"/>
                </a:lnTo>
                <a:lnTo>
                  <a:pt x="268984" y="79211"/>
                </a:lnTo>
                <a:lnTo>
                  <a:pt x="269145" y="51442"/>
                </a:lnTo>
                <a:lnTo>
                  <a:pt x="272913" y="51380"/>
                </a:lnTo>
                <a:lnTo>
                  <a:pt x="322096" y="51380"/>
                </a:lnTo>
                <a:lnTo>
                  <a:pt x="321959" y="79579"/>
                </a:lnTo>
                <a:lnTo>
                  <a:pt x="320997" y="109563"/>
                </a:lnTo>
                <a:lnTo>
                  <a:pt x="318388" y="141352"/>
                </a:lnTo>
                <a:lnTo>
                  <a:pt x="313306" y="174966"/>
                </a:lnTo>
                <a:close/>
              </a:path>
              <a:path w="747394" h="389889">
                <a:moveTo>
                  <a:pt x="367931" y="222265"/>
                </a:moveTo>
                <a:lnTo>
                  <a:pt x="0" y="222265"/>
                </a:lnTo>
                <a:lnTo>
                  <a:pt x="0" y="174966"/>
                </a:lnTo>
                <a:lnTo>
                  <a:pt x="367931" y="174966"/>
                </a:lnTo>
                <a:lnTo>
                  <a:pt x="367931" y="222265"/>
                </a:lnTo>
                <a:close/>
              </a:path>
              <a:path w="747394" h="389889">
                <a:moveTo>
                  <a:pt x="209812" y="389487"/>
                </a:moveTo>
                <a:lnTo>
                  <a:pt x="156443" y="389487"/>
                </a:lnTo>
                <a:lnTo>
                  <a:pt x="156443" y="222265"/>
                </a:lnTo>
                <a:lnTo>
                  <a:pt x="209812" y="222265"/>
                </a:lnTo>
                <a:lnTo>
                  <a:pt x="209812" y="389487"/>
                </a:lnTo>
                <a:close/>
              </a:path>
              <a:path w="747394" h="389889">
                <a:moveTo>
                  <a:pt x="694739" y="127771"/>
                </a:moveTo>
                <a:lnTo>
                  <a:pt x="640743" y="127771"/>
                </a:lnTo>
                <a:lnTo>
                  <a:pt x="645043" y="102972"/>
                </a:lnTo>
                <a:lnTo>
                  <a:pt x="647361" y="80458"/>
                </a:lnTo>
                <a:lnTo>
                  <a:pt x="648306" y="61300"/>
                </a:lnTo>
                <a:lnTo>
                  <a:pt x="648486" y="46566"/>
                </a:lnTo>
                <a:lnTo>
                  <a:pt x="422244" y="46566"/>
                </a:lnTo>
                <a:lnTo>
                  <a:pt x="422244" y="0"/>
                </a:lnTo>
                <a:lnTo>
                  <a:pt x="701437" y="0"/>
                </a:lnTo>
                <a:lnTo>
                  <a:pt x="701332" y="54796"/>
                </a:lnTo>
                <a:lnTo>
                  <a:pt x="700599" y="77999"/>
                </a:lnTo>
                <a:lnTo>
                  <a:pt x="698611" y="102595"/>
                </a:lnTo>
                <a:lnTo>
                  <a:pt x="694739" y="127771"/>
                </a:lnTo>
                <a:close/>
              </a:path>
              <a:path w="747394" h="389889">
                <a:moveTo>
                  <a:pt x="746957" y="174233"/>
                </a:moveTo>
                <a:lnTo>
                  <a:pt x="377666" y="174233"/>
                </a:lnTo>
                <a:lnTo>
                  <a:pt x="377666" y="127771"/>
                </a:lnTo>
                <a:lnTo>
                  <a:pt x="746957" y="127771"/>
                </a:lnTo>
                <a:lnTo>
                  <a:pt x="746957" y="174233"/>
                </a:lnTo>
                <a:close/>
              </a:path>
              <a:path w="747394" h="389889">
                <a:moveTo>
                  <a:pt x="712215" y="384255"/>
                </a:moveTo>
                <a:lnTo>
                  <a:pt x="420047" y="384255"/>
                </a:lnTo>
                <a:lnTo>
                  <a:pt x="420047" y="265797"/>
                </a:lnTo>
                <a:lnTo>
                  <a:pt x="649428" y="265797"/>
                </a:lnTo>
                <a:lnTo>
                  <a:pt x="649428" y="241101"/>
                </a:lnTo>
                <a:lnTo>
                  <a:pt x="419210" y="241101"/>
                </a:lnTo>
                <a:lnTo>
                  <a:pt x="419210" y="195057"/>
                </a:lnTo>
                <a:lnTo>
                  <a:pt x="702378" y="195057"/>
                </a:lnTo>
                <a:lnTo>
                  <a:pt x="702378" y="311004"/>
                </a:lnTo>
                <a:lnTo>
                  <a:pt x="472997" y="311004"/>
                </a:lnTo>
                <a:lnTo>
                  <a:pt x="472997" y="338211"/>
                </a:lnTo>
                <a:lnTo>
                  <a:pt x="712215" y="338211"/>
                </a:lnTo>
                <a:lnTo>
                  <a:pt x="712215" y="38425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35FF3068-2AAC-CD0A-1198-C1BEF40BDB29}"/>
              </a:ext>
            </a:extLst>
          </p:cNvPr>
          <p:cNvSpPr/>
          <p:nvPr/>
        </p:nvSpPr>
        <p:spPr>
          <a:xfrm>
            <a:off x="2438400" y="2663825"/>
            <a:ext cx="751840" cy="405765"/>
          </a:xfrm>
          <a:custGeom>
            <a:avLst/>
            <a:gdLst/>
            <a:ahLst/>
            <a:cxnLst/>
            <a:rect l="l" t="t" r="r" b="b"/>
            <a:pathLst>
              <a:path w="751839" h="405764">
                <a:moveTo>
                  <a:pt x="339572" y="405603"/>
                </a:moveTo>
                <a:lnTo>
                  <a:pt x="286203" y="405603"/>
                </a:lnTo>
                <a:lnTo>
                  <a:pt x="286203" y="0"/>
                </a:lnTo>
                <a:lnTo>
                  <a:pt x="339572" y="0"/>
                </a:lnTo>
                <a:lnTo>
                  <a:pt x="339572" y="405603"/>
                </a:lnTo>
                <a:close/>
              </a:path>
              <a:path w="751839" h="405764">
                <a:moveTo>
                  <a:pt x="251252" y="87169"/>
                </a:moveTo>
                <a:lnTo>
                  <a:pt x="17057" y="87169"/>
                </a:lnTo>
                <a:lnTo>
                  <a:pt x="17057" y="39869"/>
                </a:lnTo>
                <a:lnTo>
                  <a:pt x="251252" y="39869"/>
                </a:lnTo>
                <a:lnTo>
                  <a:pt x="251252" y="87169"/>
                </a:lnTo>
                <a:close/>
              </a:path>
              <a:path w="751839" h="405764">
                <a:moveTo>
                  <a:pt x="31288" y="333607"/>
                </a:moveTo>
                <a:lnTo>
                  <a:pt x="0" y="290389"/>
                </a:lnTo>
                <a:lnTo>
                  <a:pt x="43303" y="261247"/>
                </a:lnTo>
                <a:lnTo>
                  <a:pt x="77149" y="221598"/>
                </a:lnTo>
                <a:lnTo>
                  <a:pt x="99183" y="175533"/>
                </a:lnTo>
                <a:lnTo>
                  <a:pt x="107051" y="127143"/>
                </a:lnTo>
                <a:lnTo>
                  <a:pt x="107051" y="87169"/>
                </a:lnTo>
                <a:lnTo>
                  <a:pt x="160839" y="87169"/>
                </a:lnTo>
                <a:lnTo>
                  <a:pt x="160839" y="127143"/>
                </a:lnTo>
                <a:lnTo>
                  <a:pt x="168602" y="173658"/>
                </a:lnTo>
                <a:lnTo>
                  <a:pt x="190531" y="216876"/>
                </a:lnTo>
                <a:lnTo>
                  <a:pt x="196406" y="223207"/>
                </a:lnTo>
                <a:lnTo>
                  <a:pt x="134677" y="223207"/>
                </a:lnTo>
                <a:lnTo>
                  <a:pt x="121731" y="250213"/>
                </a:lnTo>
                <a:lnTo>
                  <a:pt x="98993" y="280408"/>
                </a:lnTo>
                <a:lnTo>
                  <a:pt x="68251" y="309602"/>
                </a:lnTo>
                <a:lnTo>
                  <a:pt x="31288" y="333607"/>
                </a:lnTo>
                <a:close/>
              </a:path>
              <a:path w="751839" h="405764">
                <a:moveTo>
                  <a:pt x="238590" y="323980"/>
                </a:moveTo>
                <a:lnTo>
                  <a:pt x="201133" y="301744"/>
                </a:lnTo>
                <a:lnTo>
                  <a:pt x="170230" y="275045"/>
                </a:lnTo>
                <a:lnTo>
                  <a:pt x="147529" y="247620"/>
                </a:lnTo>
                <a:lnTo>
                  <a:pt x="134677" y="223207"/>
                </a:lnTo>
                <a:lnTo>
                  <a:pt x="196406" y="223207"/>
                </a:lnTo>
                <a:lnTo>
                  <a:pt x="224587" y="253580"/>
                </a:lnTo>
                <a:lnTo>
                  <a:pt x="268727" y="280552"/>
                </a:lnTo>
                <a:lnTo>
                  <a:pt x="238590" y="323980"/>
                </a:lnTo>
                <a:close/>
              </a:path>
              <a:path w="751839" h="405764">
                <a:moveTo>
                  <a:pt x="710750" y="227811"/>
                </a:moveTo>
                <a:lnTo>
                  <a:pt x="426849" y="227811"/>
                </a:lnTo>
                <a:lnTo>
                  <a:pt x="426849" y="31288"/>
                </a:lnTo>
                <a:lnTo>
                  <a:pt x="706983" y="31288"/>
                </a:lnTo>
                <a:lnTo>
                  <a:pt x="706983" y="78169"/>
                </a:lnTo>
                <a:lnTo>
                  <a:pt x="480218" y="78169"/>
                </a:lnTo>
                <a:lnTo>
                  <a:pt x="480218" y="181244"/>
                </a:lnTo>
                <a:lnTo>
                  <a:pt x="710750" y="181244"/>
                </a:lnTo>
                <a:lnTo>
                  <a:pt x="710750" y="227811"/>
                </a:lnTo>
                <a:close/>
              </a:path>
              <a:path w="751839" h="405764">
                <a:moveTo>
                  <a:pt x="592501" y="309434"/>
                </a:moveTo>
                <a:lnTo>
                  <a:pt x="539551" y="309434"/>
                </a:lnTo>
                <a:lnTo>
                  <a:pt x="539551" y="227811"/>
                </a:lnTo>
                <a:lnTo>
                  <a:pt x="592501" y="227811"/>
                </a:lnTo>
                <a:lnTo>
                  <a:pt x="592501" y="309434"/>
                </a:lnTo>
                <a:close/>
              </a:path>
              <a:path w="751839" h="405764">
                <a:moveTo>
                  <a:pt x="751561" y="356838"/>
                </a:moveTo>
                <a:lnTo>
                  <a:pt x="382270" y="356838"/>
                </a:lnTo>
                <a:lnTo>
                  <a:pt x="382270" y="309434"/>
                </a:lnTo>
                <a:lnTo>
                  <a:pt x="751561" y="309434"/>
                </a:lnTo>
                <a:lnTo>
                  <a:pt x="751561" y="35683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ADBE4D44-689F-67CA-75A8-52B44A89F482}"/>
              </a:ext>
            </a:extLst>
          </p:cNvPr>
          <p:cNvSpPr/>
          <p:nvPr/>
        </p:nvSpPr>
        <p:spPr>
          <a:xfrm>
            <a:off x="1371600" y="3502025"/>
            <a:ext cx="2227580" cy="406400"/>
          </a:xfrm>
          <a:custGeom>
            <a:avLst/>
            <a:gdLst/>
            <a:ahLst/>
            <a:cxnLst/>
            <a:rect l="l" t="t" r="r" b="b"/>
            <a:pathLst>
              <a:path w="2227580" h="406400">
                <a:moveTo>
                  <a:pt x="329840" y="147863"/>
                </a:moveTo>
                <a:lnTo>
                  <a:pt x="276890" y="147863"/>
                </a:lnTo>
                <a:lnTo>
                  <a:pt x="276890" y="0"/>
                </a:lnTo>
                <a:lnTo>
                  <a:pt x="329840" y="0"/>
                </a:lnTo>
                <a:lnTo>
                  <a:pt x="329840" y="147863"/>
                </a:lnTo>
                <a:close/>
              </a:path>
              <a:path w="2227580" h="406400">
                <a:moveTo>
                  <a:pt x="105377" y="318224"/>
                </a:moveTo>
                <a:lnTo>
                  <a:pt x="63174" y="307729"/>
                </a:lnTo>
                <a:lnTo>
                  <a:pt x="29810" y="278211"/>
                </a:lnTo>
                <a:lnTo>
                  <a:pt x="7885" y="232623"/>
                </a:lnTo>
                <a:lnTo>
                  <a:pt x="0" y="173919"/>
                </a:lnTo>
                <a:lnTo>
                  <a:pt x="7885" y="115397"/>
                </a:lnTo>
                <a:lnTo>
                  <a:pt x="29810" y="69902"/>
                </a:lnTo>
                <a:lnTo>
                  <a:pt x="63174" y="40419"/>
                </a:lnTo>
                <a:lnTo>
                  <a:pt x="105377" y="29928"/>
                </a:lnTo>
                <a:lnTo>
                  <a:pt x="145016" y="38937"/>
                </a:lnTo>
                <a:lnTo>
                  <a:pt x="177072" y="63780"/>
                </a:lnTo>
                <a:lnTo>
                  <a:pt x="186385" y="79425"/>
                </a:lnTo>
                <a:lnTo>
                  <a:pt x="105377" y="79425"/>
                </a:lnTo>
                <a:lnTo>
                  <a:pt x="83524" y="85757"/>
                </a:lnTo>
                <a:lnTo>
                  <a:pt x="66567" y="104186"/>
                </a:lnTo>
                <a:lnTo>
                  <a:pt x="55594" y="133858"/>
                </a:lnTo>
                <a:lnTo>
                  <a:pt x="51694" y="173919"/>
                </a:lnTo>
                <a:lnTo>
                  <a:pt x="55594" y="214206"/>
                </a:lnTo>
                <a:lnTo>
                  <a:pt x="66567" y="243966"/>
                </a:lnTo>
                <a:lnTo>
                  <a:pt x="83524" y="262404"/>
                </a:lnTo>
                <a:lnTo>
                  <a:pt x="105377" y="268727"/>
                </a:lnTo>
                <a:lnTo>
                  <a:pt x="186141" y="268727"/>
                </a:lnTo>
                <a:lnTo>
                  <a:pt x="178314" y="282645"/>
                </a:lnTo>
                <a:lnTo>
                  <a:pt x="145858" y="308754"/>
                </a:lnTo>
                <a:lnTo>
                  <a:pt x="105377" y="318224"/>
                </a:lnTo>
                <a:close/>
              </a:path>
              <a:path w="2227580" h="406400">
                <a:moveTo>
                  <a:pt x="186141" y="268727"/>
                </a:moveTo>
                <a:lnTo>
                  <a:pt x="105377" y="268727"/>
                </a:lnTo>
                <a:lnTo>
                  <a:pt x="127472" y="262404"/>
                </a:lnTo>
                <a:lnTo>
                  <a:pt x="144553" y="243966"/>
                </a:lnTo>
                <a:lnTo>
                  <a:pt x="155572" y="214206"/>
                </a:lnTo>
                <a:lnTo>
                  <a:pt x="159478" y="173919"/>
                </a:lnTo>
                <a:lnTo>
                  <a:pt x="155572" y="133858"/>
                </a:lnTo>
                <a:lnTo>
                  <a:pt x="144553" y="104186"/>
                </a:lnTo>
                <a:lnTo>
                  <a:pt x="127472" y="85757"/>
                </a:lnTo>
                <a:lnTo>
                  <a:pt x="105377" y="79425"/>
                </a:lnTo>
                <a:lnTo>
                  <a:pt x="186385" y="79425"/>
                </a:lnTo>
                <a:lnTo>
                  <a:pt x="199336" y="101181"/>
                </a:lnTo>
                <a:lnTo>
                  <a:pt x="209603" y="147863"/>
                </a:lnTo>
                <a:lnTo>
                  <a:pt x="329840" y="147863"/>
                </a:lnTo>
                <a:lnTo>
                  <a:pt x="329840" y="194325"/>
                </a:lnTo>
                <a:lnTo>
                  <a:pt x="209812" y="194325"/>
                </a:lnTo>
                <a:lnTo>
                  <a:pt x="200411" y="243351"/>
                </a:lnTo>
                <a:lnTo>
                  <a:pt x="186141" y="268727"/>
                </a:lnTo>
                <a:close/>
              </a:path>
              <a:path w="2227580" h="406400">
                <a:moveTo>
                  <a:pt x="329840" y="406126"/>
                </a:moveTo>
                <a:lnTo>
                  <a:pt x="276890" y="406126"/>
                </a:lnTo>
                <a:lnTo>
                  <a:pt x="276890" y="194325"/>
                </a:lnTo>
                <a:lnTo>
                  <a:pt x="329840" y="194325"/>
                </a:lnTo>
                <a:lnTo>
                  <a:pt x="329840" y="406126"/>
                </a:lnTo>
                <a:close/>
              </a:path>
              <a:path w="2227580" h="406400">
                <a:moveTo>
                  <a:pt x="738795" y="219230"/>
                </a:moveTo>
                <a:lnTo>
                  <a:pt x="370864" y="219230"/>
                </a:lnTo>
                <a:lnTo>
                  <a:pt x="370864" y="172663"/>
                </a:lnTo>
                <a:lnTo>
                  <a:pt x="738795" y="172663"/>
                </a:lnTo>
                <a:lnTo>
                  <a:pt x="738795" y="219230"/>
                </a:lnTo>
                <a:close/>
              </a:path>
              <a:path w="2227580" h="406400">
                <a:moveTo>
                  <a:pt x="705413" y="57136"/>
                </a:moveTo>
                <a:lnTo>
                  <a:pt x="403408" y="57136"/>
                </a:lnTo>
                <a:lnTo>
                  <a:pt x="403408" y="11929"/>
                </a:lnTo>
                <a:lnTo>
                  <a:pt x="705413" y="11929"/>
                </a:lnTo>
                <a:lnTo>
                  <a:pt x="705413" y="57136"/>
                </a:lnTo>
                <a:close/>
              </a:path>
              <a:path w="2227580" h="406400">
                <a:moveTo>
                  <a:pt x="515064" y="113120"/>
                </a:moveTo>
                <a:lnTo>
                  <a:pt x="461696" y="113120"/>
                </a:lnTo>
                <a:lnTo>
                  <a:pt x="461696" y="57136"/>
                </a:lnTo>
                <a:lnTo>
                  <a:pt x="515064" y="57136"/>
                </a:lnTo>
                <a:lnTo>
                  <a:pt x="515064" y="113120"/>
                </a:lnTo>
                <a:close/>
              </a:path>
              <a:path w="2227580" h="406400">
                <a:moveTo>
                  <a:pt x="647126" y="113120"/>
                </a:moveTo>
                <a:lnTo>
                  <a:pt x="593757" y="113120"/>
                </a:lnTo>
                <a:lnTo>
                  <a:pt x="593757" y="57136"/>
                </a:lnTo>
                <a:lnTo>
                  <a:pt x="647126" y="57136"/>
                </a:lnTo>
                <a:lnTo>
                  <a:pt x="647126" y="113120"/>
                </a:lnTo>
                <a:close/>
              </a:path>
              <a:path w="2227580" h="406400">
                <a:moveTo>
                  <a:pt x="704053" y="158327"/>
                </a:moveTo>
                <a:lnTo>
                  <a:pt x="404664" y="158327"/>
                </a:lnTo>
                <a:lnTo>
                  <a:pt x="404664" y="113120"/>
                </a:lnTo>
                <a:lnTo>
                  <a:pt x="704053" y="113120"/>
                </a:lnTo>
                <a:lnTo>
                  <a:pt x="704053" y="158327"/>
                </a:lnTo>
                <a:close/>
              </a:path>
              <a:path w="2227580" h="406400">
                <a:moveTo>
                  <a:pt x="705413" y="401417"/>
                </a:moveTo>
                <a:lnTo>
                  <a:pt x="414082" y="401417"/>
                </a:lnTo>
                <a:lnTo>
                  <a:pt x="414082" y="294888"/>
                </a:lnTo>
                <a:lnTo>
                  <a:pt x="641266" y="294888"/>
                </a:lnTo>
                <a:lnTo>
                  <a:pt x="641266" y="279610"/>
                </a:lnTo>
                <a:lnTo>
                  <a:pt x="413245" y="279610"/>
                </a:lnTo>
                <a:lnTo>
                  <a:pt x="413245" y="235241"/>
                </a:lnTo>
                <a:lnTo>
                  <a:pt x="693798" y="235241"/>
                </a:lnTo>
                <a:lnTo>
                  <a:pt x="693798" y="338316"/>
                </a:lnTo>
                <a:lnTo>
                  <a:pt x="466614" y="338316"/>
                </a:lnTo>
                <a:lnTo>
                  <a:pt x="466614" y="356106"/>
                </a:lnTo>
                <a:lnTo>
                  <a:pt x="705413" y="356106"/>
                </a:lnTo>
                <a:lnTo>
                  <a:pt x="705413" y="401417"/>
                </a:lnTo>
                <a:close/>
              </a:path>
              <a:path w="2227580" h="406400">
                <a:moveTo>
                  <a:pt x="1083917" y="406126"/>
                </a:moveTo>
                <a:lnTo>
                  <a:pt x="1030966" y="406126"/>
                </a:lnTo>
                <a:lnTo>
                  <a:pt x="1030966" y="0"/>
                </a:lnTo>
                <a:lnTo>
                  <a:pt x="1083917" y="0"/>
                </a:lnTo>
                <a:lnTo>
                  <a:pt x="1083917" y="406126"/>
                </a:lnTo>
                <a:close/>
              </a:path>
              <a:path w="2227580" h="406400">
                <a:moveTo>
                  <a:pt x="811840" y="312259"/>
                </a:moveTo>
                <a:lnTo>
                  <a:pt x="770819" y="312259"/>
                </a:lnTo>
                <a:lnTo>
                  <a:pt x="770819" y="145665"/>
                </a:lnTo>
                <a:lnTo>
                  <a:pt x="913136" y="145665"/>
                </a:lnTo>
                <a:lnTo>
                  <a:pt x="913136" y="82878"/>
                </a:lnTo>
                <a:lnTo>
                  <a:pt x="769982" y="82878"/>
                </a:lnTo>
                <a:lnTo>
                  <a:pt x="769982" y="35997"/>
                </a:lnTo>
                <a:lnTo>
                  <a:pt x="966924" y="35997"/>
                </a:lnTo>
                <a:lnTo>
                  <a:pt x="966924" y="192232"/>
                </a:lnTo>
                <a:lnTo>
                  <a:pt x="824607" y="192232"/>
                </a:lnTo>
                <a:lnTo>
                  <a:pt x="824607" y="264855"/>
                </a:lnTo>
                <a:lnTo>
                  <a:pt x="1012975" y="264855"/>
                </a:lnTo>
                <a:lnTo>
                  <a:pt x="1016735" y="296563"/>
                </a:lnTo>
                <a:lnTo>
                  <a:pt x="960910" y="304534"/>
                </a:lnTo>
                <a:lnTo>
                  <a:pt x="909892" y="309316"/>
                </a:lnTo>
                <a:lnTo>
                  <a:pt x="861072" y="311646"/>
                </a:lnTo>
                <a:lnTo>
                  <a:pt x="811840" y="312259"/>
                </a:lnTo>
                <a:close/>
              </a:path>
              <a:path w="2227580" h="406400">
                <a:moveTo>
                  <a:pt x="1012975" y="264855"/>
                </a:moveTo>
                <a:lnTo>
                  <a:pt x="824607" y="264855"/>
                </a:lnTo>
                <a:lnTo>
                  <a:pt x="865930" y="264193"/>
                </a:lnTo>
                <a:lnTo>
                  <a:pt x="909618" y="261834"/>
                </a:lnTo>
                <a:lnTo>
                  <a:pt x="957445" y="257218"/>
                </a:lnTo>
                <a:lnTo>
                  <a:pt x="1011188" y="249787"/>
                </a:lnTo>
                <a:lnTo>
                  <a:pt x="1012975" y="264855"/>
                </a:lnTo>
                <a:close/>
              </a:path>
              <a:path w="2227580" h="406400">
                <a:moveTo>
                  <a:pt x="1473198" y="405603"/>
                </a:moveTo>
                <a:lnTo>
                  <a:pt x="1421504" y="405603"/>
                </a:lnTo>
                <a:lnTo>
                  <a:pt x="1421504" y="0"/>
                </a:lnTo>
                <a:lnTo>
                  <a:pt x="1473198" y="0"/>
                </a:lnTo>
                <a:lnTo>
                  <a:pt x="1473198" y="405603"/>
                </a:lnTo>
                <a:close/>
              </a:path>
              <a:path w="2227580" h="406400">
                <a:moveTo>
                  <a:pt x="1392099" y="152990"/>
                </a:moveTo>
                <a:lnTo>
                  <a:pt x="1340927" y="152990"/>
                </a:lnTo>
                <a:lnTo>
                  <a:pt x="1340927" y="10255"/>
                </a:lnTo>
                <a:lnTo>
                  <a:pt x="1392099" y="10255"/>
                </a:lnTo>
                <a:lnTo>
                  <a:pt x="1392099" y="152990"/>
                </a:lnTo>
                <a:close/>
              </a:path>
              <a:path w="2227580" h="406400">
                <a:moveTo>
                  <a:pt x="1134463" y="193383"/>
                </a:moveTo>
                <a:lnTo>
                  <a:pt x="1126406" y="144619"/>
                </a:lnTo>
                <a:lnTo>
                  <a:pt x="1252921" y="136247"/>
                </a:lnTo>
                <a:lnTo>
                  <a:pt x="1255552" y="125501"/>
                </a:lnTo>
                <a:lnTo>
                  <a:pt x="1257722" y="113775"/>
                </a:lnTo>
                <a:lnTo>
                  <a:pt x="1259323" y="102401"/>
                </a:lnTo>
                <a:lnTo>
                  <a:pt x="1260246" y="92715"/>
                </a:lnTo>
                <a:lnTo>
                  <a:pt x="1146707" y="92715"/>
                </a:lnTo>
                <a:lnTo>
                  <a:pt x="1146707" y="45834"/>
                </a:lnTo>
                <a:lnTo>
                  <a:pt x="1313301" y="45834"/>
                </a:lnTo>
                <a:lnTo>
                  <a:pt x="1312559" y="78779"/>
                </a:lnTo>
                <a:lnTo>
                  <a:pt x="1310345" y="107928"/>
                </a:lnTo>
                <a:lnTo>
                  <a:pt x="1306679" y="132818"/>
                </a:lnTo>
                <a:lnTo>
                  <a:pt x="1301581" y="152990"/>
                </a:lnTo>
                <a:lnTo>
                  <a:pt x="1392099" y="152990"/>
                </a:lnTo>
                <a:lnTo>
                  <a:pt x="1392099" y="183337"/>
                </a:lnTo>
                <a:lnTo>
                  <a:pt x="1236073" y="183337"/>
                </a:lnTo>
                <a:lnTo>
                  <a:pt x="1134463" y="193383"/>
                </a:lnTo>
                <a:close/>
              </a:path>
              <a:path w="2227580" h="406400">
                <a:moveTo>
                  <a:pt x="1155078" y="327538"/>
                </a:moveTo>
                <a:lnTo>
                  <a:pt x="1123580" y="288191"/>
                </a:lnTo>
                <a:lnTo>
                  <a:pt x="1167498" y="260727"/>
                </a:lnTo>
                <a:lnTo>
                  <a:pt x="1200076" y="233527"/>
                </a:lnTo>
                <a:lnTo>
                  <a:pt x="1222528" y="207446"/>
                </a:lnTo>
                <a:lnTo>
                  <a:pt x="1236073" y="183337"/>
                </a:lnTo>
                <a:lnTo>
                  <a:pt x="1392099" y="183337"/>
                </a:lnTo>
                <a:lnTo>
                  <a:pt x="1392099" y="199871"/>
                </a:lnTo>
                <a:lnTo>
                  <a:pt x="1284001" y="199871"/>
                </a:lnTo>
                <a:lnTo>
                  <a:pt x="1265358" y="232754"/>
                </a:lnTo>
                <a:lnTo>
                  <a:pt x="1238297" y="265549"/>
                </a:lnTo>
                <a:lnTo>
                  <a:pt x="1201858" y="297421"/>
                </a:lnTo>
                <a:lnTo>
                  <a:pt x="1155078" y="327538"/>
                </a:lnTo>
                <a:close/>
              </a:path>
              <a:path w="2227580" h="406400">
                <a:moveTo>
                  <a:pt x="1392099" y="385929"/>
                </a:moveTo>
                <a:lnTo>
                  <a:pt x="1340927" y="385929"/>
                </a:lnTo>
                <a:lnTo>
                  <a:pt x="1340927" y="199871"/>
                </a:lnTo>
                <a:lnTo>
                  <a:pt x="1392099" y="199871"/>
                </a:lnTo>
                <a:lnTo>
                  <a:pt x="1392099" y="385929"/>
                </a:lnTo>
                <a:close/>
              </a:path>
              <a:path w="2227580" h="406400">
                <a:moveTo>
                  <a:pt x="1838830" y="406126"/>
                </a:moveTo>
                <a:lnTo>
                  <a:pt x="1785462" y="406126"/>
                </a:lnTo>
                <a:lnTo>
                  <a:pt x="1785462" y="0"/>
                </a:lnTo>
                <a:lnTo>
                  <a:pt x="1838830" y="0"/>
                </a:lnTo>
                <a:lnTo>
                  <a:pt x="1838830" y="406126"/>
                </a:lnTo>
                <a:close/>
              </a:path>
              <a:path w="2227580" h="406400">
                <a:moveTo>
                  <a:pt x="1625460" y="318224"/>
                </a:moveTo>
                <a:lnTo>
                  <a:pt x="1582577" y="307729"/>
                </a:lnTo>
                <a:lnTo>
                  <a:pt x="1548533" y="278211"/>
                </a:lnTo>
                <a:lnTo>
                  <a:pt x="1526085" y="232623"/>
                </a:lnTo>
                <a:lnTo>
                  <a:pt x="1517990" y="173919"/>
                </a:lnTo>
                <a:lnTo>
                  <a:pt x="1526085" y="115397"/>
                </a:lnTo>
                <a:lnTo>
                  <a:pt x="1548533" y="69902"/>
                </a:lnTo>
                <a:lnTo>
                  <a:pt x="1582577" y="40419"/>
                </a:lnTo>
                <a:lnTo>
                  <a:pt x="1625460" y="29928"/>
                </a:lnTo>
                <a:lnTo>
                  <a:pt x="1668101" y="40419"/>
                </a:lnTo>
                <a:lnTo>
                  <a:pt x="1702021" y="69902"/>
                </a:lnTo>
                <a:lnTo>
                  <a:pt x="1706710" y="79425"/>
                </a:lnTo>
                <a:lnTo>
                  <a:pt x="1625460" y="79425"/>
                </a:lnTo>
                <a:lnTo>
                  <a:pt x="1602772" y="85757"/>
                </a:lnTo>
                <a:lnTo>
                  <a:pt x="1585302" y="104186"/>
                </a:lnTo>
                <a:lnTo>
                  <a:pt x="1574073" y="133858"/>
                </a:lnTo>
                <a:lnTo>
                  <a:pt x="1570103" y="173919"/>
                </a:lnTo>
                <a:lnTo>
                  <a:pt x="1574073" y="214206"/>
                </a:lnTo>
                <a:lnTo>
                  <a:pt x="1585302" y="243966"/>
                </a:lnTo>
                <a:lnTo>
                  <a:pt x="1602772" y="262404"/>
                </a:lnTo>
                <a:lnTo>
                  <a:pt x="1625460" y="268727"/>
                </a:lnTo>
                <a:lnTo>
                  <a:pt x="1706681" y="268727"/>
                </a:lnTo>
                <a:lnTo>
                  <a:pt x="1702021" y="278211"/>
                </a:lnTo>
                <a:lnTo>
                  <a:pt x="1668101" y="307729"/>
                </a:lnTo>
                <a:lnTo>
                  <a:pt x="1625460" y="318224"/>
                </a:lnTo>
                <a:close/>
              </a:path>
              <a:path w="2227580" h="406400">
                <a:moveTo>
                  <a:pt x="1706681" y="268727"/>
                </a:moveTo>
                <a:lnTo>
                  <a:pt x="1625460" y="268727"/>
                </a:lnTo>
                <a:lnTo>
                  <a:pt x="1647906" y="262404"/>
                </a:lnTo>
                <a:lnTo>
                  <a:pt x="1665251" y="243966"/>
                </a:lnTo>
                <a:lnTo>
                  <a:pt x="1676435" y="214206"/>
                </a:lnTo>
                <a:lnTo>
                  <a:pt x="1680398" y="173919"/>
                </a:lnTo>
                <a:lnTo>
                  <a:pt x="1676435" y="133858"/>
                </a:lnTo>
                <a:lnTo>
                  <a:pt x="1665251" y="104186"/>
                </a:lnTo>
                <a:lnTo>
                  <a:pt x="1647906" y="85757"/>
                </a:lnTo>
                <a:lnTo>
                  <a:pt x="1625460" y="79425"/>
                </a:lnTo>
                <a:lnTo>
                  <a:pt x="1706710" y="79425"/>
                </a:lnTo>
                <a:lnTo>
                  <a:pt x="1724423" y="115397"/>
                </a:lnTo>
                <a:lnTo>
                  <a:pt x="1732511" y="173919"/>
                </a:lnTo>
                <a:lnTo>
                  <a:pt x="1724423" y="232623"/>
                </a:lnTo>
                <a:lnTo>
                  <a:pt x="1706681" y="268727"/>
                </a:lnTo>
                <a:close/>
              </a:path>
              <a:path w="2227580" h="406400">
                <a:moveTo>
                  <a:pt x="2218171" y="307550"/>
                </a:moveTo>
                <a:lnTo>
                  <a:pt x="2164802" y="307550"/>
                </a:lnTo>
                <a:lnTo>
                  <a:pt x="2164802" y="183651"/>
                </a:lnTo>
                <a:lnTo>
                  <a:pt x="2086842" y="183651"/>
                </a:lnTo>
                <a:lnTo>
                  <a:pt x="2086842" y="136666"/>
                </a:lnTo>
                <a:lnTo>
                  <a:pt x="2164802" y="136666"/>
                </a:lnTo>
                <a:lnTo>
                  <a:pt x="2164802" y="104330"/>
                </a:lnTo>
                <a:lnTo>
                  <a:pt x="2086842" y="104330"/>
                </a:lnTo>
                <a:lnTo>
                  <a:pt x="2086842" y="57345"/>
                </a:lnTo>
                <a:lnTo>
                  <a:pt x="2164802" y="57345"/>
                </a:lnTo>
                <a:lnTo>
                  <a:pt x="2164802" y="418"/>
                </a:lnTo>
                <a:lnTo>
                  <a:pt x="2218171" y="418"/>
                </a:lnTo>
                <a:lnTo>
                  <a:pt x="2218171" y="307550"/>
                </a:lnTo>
                <a:close/>
              </a:path>
              <a:path w="2227580" h="406400">
                <a:moveTo>
                  <a:pt x="1906748" y="258158"/>
                </a:moveTo>
                <a:lnTo>
                  <a:pt x="1877762" y="214626"/>
                </a:lnTo>
                <a:lnTo>
                  <a:pt x="1921060" y="191068"/>
                </a:lnTo>
                <a:lnTo>
                  <a:pt x="1952753" y="159583"/>
                </a:lnTo>
                <a:lnTo>
                  <a:pt x="1972221" y="121976"/>
                </a:lnTo>
                <a:lnTo>
                  <a:pt x="1978848" y="80053"/>
                </a:lnTo>
                <a:lnTo>
                  <a:pt x="1978848" y="21870"/>
                </a:lnTo>
                <a:lnTo>
                  <a:pt x="2031694" y="21870"/>
                </a:lnTo>
                <a:lnTo>
                  <a:pt x="2031694" y="80053"/>
                </a:lnTo>
                <a:lnTo>
                  <a:pt x="2038102" y="119391"/>
                </a:lnTo>
                <a:lnTo>
                  <a:pt x="2056979" y="155070"/>
                </a:lnTo>
                <a:lnTo>
                  <a:pt x="2072884" y="170675"/>
                </a:lnTo>
                <a:lnTo>
                  <a:pt x="2006056" y="170675"/>
                </a:lnTo>
                <a:lnTo>
                  <a:pt x="1994365" y="192041"/>
                </a:lnTo>
                <a:lnTo>
                  <a:pt x="1973198" y="215790"/>
                </a:lnTo>
                <a:lnTo>
                  <a:pt x="1943632" y="238853"/>
                </a:lnTo>
                <a:lnTo>
                  <a:pt x="1906748" y="258158"/>
                </a:lnTo>
                <a:close/>
              </a:path>
              <a:path w="2227580" h="406400">
                <a:moveTo>
                  <a:pt x="2099713" y="251147"/>
                </a:moveTo>
                <a:lnTo>
                  <a:pt x="2065036" y="233070"/>
                </a:lnTo>
                <a:lnTo>
                  <a:pt x="2037109" y="211539"/>
                </a:lnTo>
                <a:lnTo>
                  <a:pt x="2017070" y="189694"/>
                </a:lnTo>
                <a:lnTo>
                  <a:pt x="2006056" y="170675"/>
                </a:lnTo>
                <a:lnTo>
                  <a:pt x="2072884" y="170675"/>
                </a:lnTo>
                <a:lnTo>
                  <a:pt x="2087805" y="185314"/>
                </a:lnTo>
                <a:lnTo>
                  <a:pt x="2130060" y="208347"/>
                </a:lnTo>
                <a:lnTo>
                  <a:pt x="2099713" y="251147"/>
                </a:lnTo>
                <a:close/>
              </a:path>
              <a:path w="2227580" h="406400">
                <a:moveTo>
                  <a:pt x="2227170" y="397126"/>
                </a:moveTo>
                <a:lnTo>
                  <a:pt x="1951327" y="397126"/>
                </a:lnTo>
                <a:lnTo>
                  <a:pt x="1951327" y="260146"/>
                </a:lnTo>
                <a:lnTo>
                  <a:pt x="2004696" y="260146"/>
                </a:lnTo>
                <a:lnTo>
                  <a:pt x="2004696" y="350141"/>
                </a:lnTo>
                <a:lnTo>
                  <a:pt x="2227170" y="350141"/>
                </a:lnTo>
                <a:lnTo>
                  <a:pt x="2227170" y="39712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object 11">
            <a:extLst>
              <a:ext uri="{FF2B5EF4-FFF2-40B4-BE49-F238E27FC236}">
                <a16:creationId xmlns:a16="http://schemas.microsoft.com/office/drawing/2014/main" id="{D4D8412C-8E4D-9D67-A366-3B875E8DCD7F}"/>
              </a:ext>
            </a:extLst>
          </p:cNvPr>
          <p:cNvSpPr txBox="1"/>
          <p:nvPr/>
        </p:nvSpPr>
        <p:spPr>
          <a:xfrm>
            <a:off x="6251293" y="5840111"/>
            <a:ext cx="1456690" cy="640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220" dirty="0">
                <a:solidFill>
                  <a:srgbClr val="262525"/>
                </a:solidFill>
                <a:latin typeface="Lucida Sans"/>
                <a:cs typeface="Lucida Sans"/>
              </a:rPr>
              <a:t>202231747</a:t>
            </a:r>
            <a:r>
              <a:rPr sz="2000" b="1" spc="-160" dirty="0">
                <a:solidFill>
                  <a:srgbClr val="262525"/>
                </a:solidFill>
                <a:latin typeface="Lucida Sans"/>
                <a:cs typeface="Lucida Sans"/>
              </a:rPr>
              <a:t> </a:t>
            </a:r>
            <a:r>
              <a:rPr lang="en-US" sz="2000" b="1" spc="-160" dirty="0">
                <a:solidFill>
                  <a:srgbClr val="262525"/>
                </a:solidFill>
                <a:latin typeface="Lucida Sans"/>
                <a:cs typeface="Lucida Sans"/>
              </a:rPr>
              <a:t>          </a:t>
            </a:r>
            <a:r>
              <a:rPr sz="2000" b="1" spc="-75" dirty="0" err="1">
                <a:latin typeface="Dotum"/>
                <a:cs typeface="Dotum"/>
              </a:rPr>
              <a:t>김신영</a:t>
            </a:r>
            <a:endParaRPr sz="2000" b="1" dirty="0">
              <a:latin typeface="Dotum"/>
              <a:cs typeface="Dotum"/>
            </a:endParaRPr>
          </a:p>
        </p:txBody>
      </p:sp>
    </p:spTree>
    <p:extLst>
      <p:ext uri="{BB962C8B-B14F-4D97-AF65-F5344CB8AC3E}">
        <p14:creationId xmlns:p14="http://schemas.microsoft.com/office/powerpoint/2010/main" val="2000862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9">
            <a:extLst>
              <a:ext uri="{FF2B5EF4-FFF2-40B4-BE49-F238E27FC236}">
                <a16:creationId xmlns:a16="http://schemas.microsoft.com/office/drawing/2014/main" id="{F0A1A353-9FBE-07D2-1641-038478352B5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51" y="0"/>
            <a:ext cx="4286249" cy="6858000"/>
          </a:xfrm>
          <a:prstGeom prst="rect">
            <a:avLst/>
          </a:prstGeom>
        </p:spPr>
      </p:pic>
      <p:grpSp>
        <p:nvGrpSpPr>
          <p:cNvPr id="5" name="object 3">
            <a:extLst>
              <a:ext uri="{FF2B5EF4-FFF2-40B4-BE49-F238E27FC236}">
                <a16:creationId xmlns:a16="http://schemas.microsoft.com/office/drawing/2014/main" id="{3F44509B-00E1-D1D8-4A20-FFD2824284E1}"/>
              </a:ext>
            </a:extLst>
          </p:cNvPr>
          <p:cNvGrpSpPr/>
          <p:nvPr/>
        </p:nvGrpSpPr>
        <p:grpSpPr>
          <a:xfrm>
            <a:off x="647699" y="2752724"/>
            <a:ext cx="381000" cy="381000"/>
            <a:chOff x="647699" y="2752724"/>
            <a:chExt cx="381000" cy="381000"/>
          </a:xfrm>
        </p:grpSpPr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07DEE789-322F-E2F4-B115-4128E77F98AB}"/>
                </a:ext>
              </a:extLst>
            </p:cNvPr>
            <p:cNvSpPr/>
            <p:nvPr/>
          </p:nvSpPr>
          <p:spPr>
            <a:xfrm>
              <a:off x="652462" y="2757487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22527" y="371474"/>
                  </a:moveTo>
                  <a:lnTo>
                    <a:pt x="48947" y="371474"/>
                  </a:lnTo>
                  <a:lnTo>
                    <a:pt x="45540" y="371139"/>
                  </a:lnTo>
                  <a:lnTo>
                    <a:pt x="10739" y="351051"/>
                  </a:lnTo>
                  <a:lnTo>
                    <a:pt x="0" y="322527"/>
                  </a:lnTo>
                  <a:lnTo>
                    <a:pt x="0" y="319087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22527" y="0"/>
                  </a:lnTo>
                  <a:lnTo>
                    <a:pt x="358563" y="17775"/>
                  </a:lnTo>
                  <a:lnTo>
                    <a:pt x="371475" y="48947"/>
                  </a:lnTo>
                  <a:lnTo>
                    <a:pt x="371475" y="322527"/>
                  </a:lnTo>
                  <a:lnTo>
                    <a:pt x="353698" y="358562"/>
                  </a:lnTo>
                  <a:lnTo>
                    <a:pt x="325934" y="371139"/>
                  </a:lnTo>
                  <a:lnTo>
                    <a:pt x="322527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24C745B9-EE02-3C9F-8EC2-10351EFC7A0F}"/>
                </a:ext>
              </a:extLst>
            </p:cNvPr>
            <p:cNvSpPr/>
            <p:nvPr/>
          </p:nvSpPr>
          <p:spPr>
            <a:xfrm>
              <a:off x="652462" y="2757487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6"/>
                  </a:lnTo>
                  <a:lnTo>
                    <a:pt x="1677" y="38792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12911" y="17775"/>
                  </a:lnTo>
                  <a:lnTo>
                    <a:pt x="15343" y="15343"/>
                  </a:lnTo>
                  <a:lnTo>
                    <a:pt x="17776" y="12911"/>
                  </a:lnTo>
                  <a:lnTo>
                    <a:pt x="42167" y="1006"/>
                  </a:lnTo>
                  <a:lnTo>
                    <a:pt x="45540" y="335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19087" y="0"/>
                  </a:lnTo>
                  <a:lnTo>
                    <a:pt x="322527" y="0"/>
                  </a:lnTo>
                  <a:lnTo>
                    <a:pt x="325934" y="335"/>
                  </a:lnTo>
                  <a:lnTo>
                    <a:pt x="329307" y="1006"/>
                  </a:lnTo>
                  <a:lnTo>
                    <a:pt x="332681" y="1677"/>
                  </a:lnTo>
                  <a:lnTo>
                    <a:pt x="362645" y="23282"/>
                  </a:lnTo>
                  <a:lnTo>
                    <a:pt x="364557" y="26142"/>
                  </a:lnTo>
                  <a:lnTo>
                    <a:pt x="370468" y="42166"/>
                  </a:lnTo>
                  <a:lnTo>
                    <a:pt x="371139" y="45540"/>
                  </a:lnTo>
                  <a:lnTo>
                    <a:pt x="371475" y="48947"/>
                  </a:lnTo>
                  <a:lnTo>
                    <a:pt x="371475" y="52387"/>
                  </a:lnTo>
                  <a:lnTo>
                    <a:pt x="371475" y="319087"/>
                  </a:lnTo>
                  <a:lnTo>
                    <a:pt x="371475" y="322527"/>
                  </a:lnTo>
                  <a:lnTo>
                    <a:pt x="371139" y="325933"/>
                  </a:lnTo>
                  <a:lnTo>
                    <a:pt x="370468" y="329307"/>
                  </a:lnTo>
                  <a:lnTo>
                    <a:pt x="369797" y="332681"/>
                  </a:lnTo>
                  <a:lnTo>
                    <a:pt x="362645" y="348191"/>
                  </a:lnTo>
                  <a:lnTo>
                    <a:pt x="360734" y="351051"/>
                  </a:lnTo>
                  <a:lnTo>
                    <a:pt x="348192" y="362645"/>
                  </a:lnTo>
                  <a:lnTo>
                    <a:pt x="345332" y="364556"/>
                  </a:lnTo>
                  <a:lnTo>
                    <a:pt x="319087" y="371474"/>
                  </a:lnTo>
                  <a:lnTo>
                    <a:pt x="52387" y="371474"/>
                  </a:lnTo>
                  <a:lnTo>
                    <a:pt x="23282" y="362645"/>
                  </a:lnTo>
                  <a:lnTo>
                    <a:pt x="20422" y="360734"/>
                  </a:lnTo>
                  <a:lnTo>
                    <a:pt x="17776" y="358562"/>
                  </a:lnTo>
                  <a:lnTo>
                    <a:pt x="15343" y="356130"/>
                  </a:lnTo>
                  <a:lnTo>
                    <a:pt x="12911" y="353698"/>
                  </a:lnTo>
                  <a:lnTo>
                    <a:pt x="3987" y="339134"/>
                  </a:lnTo>
                  <a:lnTo>
                    <a:pt x="2671" y="335956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3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6">
            <a:extLst>
              <a:ext uri="{FF2B5EF4-FFF2-40B4-BE49-F238E27FC236}">
                <a16:creationId xmlns:a16="http://schemas.microsoft.com/office/drawing/2014/main" id="{6FFD55D9-2DAB-1D21-E244-065A3345BBBC}"/>
              </a:ext>
            </a:extLst>
          </p:cNvPr>
          <p:cNvSpPr txBox="1"/>
          <p:nvPr/>
        </p:nvSpPr>
        <p:spPr>
          <a:xfrm>
            <a:off x="762843" y="2721840"/>
            <a:ext cx="151765" cy="390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400" spc="-270" dirty="0">
                <a:solidFill>
                  <a:srgbClr val="262525"/>
                </a:solidFill>
                <a:latin typeface="Trebuchet MS"/>
                <a:cs typeface="Trebuchet MS"/>
              </a:rPr>
              <a:t>1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D034A79A-50F9-6ABC-9B86-27394612B05B}"/>
              </a:ext>
            </a:extLst>
          </p:cNvPr>
          <p:cNvSpPr/>
          <p:nvPr/>
        </p:nvSpPr>
        <p:spPr>
          <a:xfrm>
            <a:off x="1210876" y="2843048"/>
            <a:ext cx="561340" cy="198755"/>
          </a:xfrm>
          <a:custGeom>
            <a:avLst/>
            <a:gdLst/>
            <a:ahLst/>
            <a:cxnLst/>
            <a:rect l="l" t="t" r="r" b="b"/>
            <a:pathLst>
              <a:path w="561339" h="198755">
                <a:moveTo>
                  <a:pt x="167274" y="127614"/>
                </a:moveTo>
                <a:lnTo>
                  <a:pt x="21870" y="127614"/>
                </a:lnTo>
                <a:lnTo>
                  <a:pt x="21870" y="58705"/>
                </a:lnTo>
                <a:lnTo>
                  <a:pt x="136299" y="58705"/>
                </a:lnTo>
                <a:lnTo>
                  <a:pt x="136299" y="37619"/>
                </a:lnTo>
                <a:lnTo>
                  <a:pt x="21399" y="37619"/>
                </a:lnTo>
                <a:lnTo>
                  <a:pt x="21399" y="14127"/>
                </a:lnTo>
                <a:lnTo>
                  <a:pt x="162774" y="14127"/>
                </a:lnTo>
                <a:lnTo>
                  <a:pt x="162774" y="81727"/>
                </a:lnTo>
                <a:lnTo>
                  <a:pt x="48293" y="81727"/>
                </a:lnTo>
                <a:lnTo>
                  <a:pt x="48293" y="104121"/>
                </a:lnTo>
                <a:lnTo>
                  <a:pt x="167274" y="104121"/>
                </a:lnTo>
                <a:lnTo>
                  <a:pt x="167274" y="127614"/>
                </a:lnTo>
                <a:close/>
              </a:path>
              <a:path w="561339" h="198755">
                <a:moveTo>
                  <a:pt x="105115" y="154926"/>
                </a:moveTo>
                <a:lnTo>
                  <a:pt x="78640" y="154926"/>
                </a:lnTo>
                <a:lnTo>
                  <a:pt x="78640" y="127614"/>
                </a:lnTo>
                <a:lnTo>
                  <a:pt x="105115" y="127614"/>
                </a:lnTo>
                <a:lnTo>
                  <a:pt x="105115" y="154926"/>
                </a:lnTo>
                <a:close/>
              </a:path>
              <a:path w="561339" h="198755">
                <a:moveTo>
                  <a:pt x="184645" y="178628"/>
                </a:moveTo>
                <a:lnTo>
                  <a:pt x="0" y="178628"/>
                </a:lnTo>
                <a:lnTo>
                  <a:pt x="0" y="154926"/>
                </a:lnTo>
                <a:lnTo>
                  <a:pt x="184645" y="154926"/>
                </a:lnTo>
                <a:lnTo>
                  <a:pt x="184645" y="178628"/>
                </a:lnTo>
                <a:close/>
              </a:path>
              <a:path w="561339" h="198755">
                <a:moveTo>
                  <a:pt x="377561" y="174338"/>
                </a:moveTo>
                <a:lnTo>
                  <a:pt x="193595" y="174338"/>
                </a:lnTo>
                <a:lnTo>
                  <a:pt x="193595" y="150636"/>
                </a:lnTo>
                <a:lnTo>
                  <a:pt x="377561" y="150636"/>
                </a:lnTo>
                <a:lnTo>
                  <a:pt x="377561" y="174338"/>
                </a:lnTo>
                <a:close/>
              </a:path>
              <a:path w="561339" h="198755">
                <a:moveTo>
                  <a:pt x="346115" y="143467"/>
                </a:moveTo>
                <a:lnTo>
                  <a:pt x="319169" y="140590"/>
                </a:lnTo>
                <a:lnTo>
                  <a:pt x="324130" y="110441"/>
                </a:lnTo>
                <a:lnTo>
                  <a:pt x="326677" y="85017"/>
                </a:lnTo>
                <a:lnTo>
                  <a:pt x="327616" y="63310"/>
                </a:lnTo>
                <a:lnTo>
                  <a:pt x="327750" y="43793"/>
                </a:lnTo>
                <a:lnTo>
                  <a:pt x="212640" y="43793"/>
                </a:lnTo>
                <a:lnTo>
                  <a:pt x="212640" y="20353"/>
                </a:lnTo>
                <a:lnTo>
                  <a:pt x="354225" y="20353"/>
                </a:lnTo>
                <a:lnTo>
                  <a:pt x="354098" y="63664"/>
                </a:lnTo>
                <a:lnTo>
                  <a:pt x="353211" y="85690"/>
                </a:lnTo>
                <a:lnTo>
                  <a:pt x="350803" y="111817"/>
                </a:lnTo>
                <a:lnTo>
                  <a:pt x="346115" y="143467"/>
                </a:lnTo>
                <a:close/>
              </a:path>
              <a:path w="561339" h="198755">
                <a:moveTo>
                  <a:pt x="554884" y="150322"/>
                </a:moveTo>
                <a:lnTo>
                  <a:pt x="528200" y="150322"/>
                </a:lnTo>
                <a:lnTo>
                  <a:pt x="528200" y="0"/>
                </a:lnTo>
                <a:lnTo>
                  <a:pt x="554884" y="0"/>
                </a:lnTo>
                <a:lnTo>
                  <a:pt x="554884" y="150322"/>
                </a:lnTo>
                <a:close/>
              </a:path>
              <a:path w="561339" h="198755">
                <a:moveTo>
                  <a:pt x="446472" y="117725"/>
                </a:moveTo>
                <a:lnTo>
                  <a:pt x="425055" y="113797"/>
                </a:lnTo>
                <a:lnTo>
                  <a:pt x="407577" y="102898"/>
                </a:lnTo>
                <a:lnTo>
                  <a:pt x="395799" y="86358"/>
                </a:lnTo>
                <a:lnTo>
                  <a:pt x="391481" y="65507"/>
                </a:lnTo>
                <a:lnTo>
                  <a:pt x="395799" y="44799"/>
                </a:lnTo>
                <a:lnTo>
                  <a:pt x="407577" y="28319"/>
                </a:lnTo>
                <a:lnTo>
                  <a:pt x="425055" y="17431"/>
                </a:lnTo>
                <a:lnTo>
                  <a:pt x="446472" y="13499"/>
                </a:lnTo>
                <a:lnTo>
                  <a:pt x="468008" y="17431"/>
                </a:lnTo>
                <a:lnTo>
                  <a:pt x="485491" y="28319"/>
                </a:lnTo>
                <a:lnTo>
                  <a:pt x="492263" y="37829"/>
                </a:lnTo>
                <a:lnTo>
                  <a:pt x="446472" y="37829"/>
                </a:lnTo>
                <a:lnTo>
                  <a:pt x="434757" y="39777"/>
                </a:lnTo>
                <a:lnTo>
                  <a:pt x="425667" y="45330"/>
                </a:lnTo>
                <a:lnTo>
                  <a:pt x="419785" y="54053"/>
                </a:lnTo>
                <a:lnTo>
                  <a:pt x="417695" y="65507"/>
                </a:lnTo>
                <a:lnTo>
                  <a:pt x="419785" y="77050"/>
                </a:lnTo>
                <a:lnTo>
                  <a:pt x="425667" y="85762"/>
                </a:lnTo>
                <a:lnTo>
                  <a:pt x="434757" y="91267"/>
                </a:lnTo>
                <a:lnTo>
                  <a:pt x="446472" y="93186"/>
                </a:lnTo>
                <a:lnTo>
                  <a:pt x="492382" y="93186"/>
                </a:lnTo>
                <a:lnTo>
                  <a:pt x="485491" y="102898"/>
                </a:lnTo>
                <a:lnTo>
                  <a:pt x="468008" y="113797"/>
                </a:lnTo>
                <a:lnTo>
                  <a:pt x="446472" y="117725"/>
                </a:lnTo>
                <a:close/>
              </a:path>
              <a:path w="561339" h="198755">
                <a:moveTo>
                  <a:pt x="492382" y="93186"/>
                </a:moveTo>
                <a:lnTo>
                  <a:pt x="446472" y="93186"/>
                </a:lnTo>
                <a:lnTo>
                  <a:pt x="458209" y="91267"/>
                </a:lnTo>
                <a:lnTo>
                  <a:pt x="467296" y="85762"/>
                </a:lnTo>
                <a:lnTo>
                  <a:pt x="473166" y="77050"/>
                </a:lnTo>
                <a:lnTo>
                  <a:pt x="475249" y="65507"/>
                </a:lnTo>
                <a:lnTo>
                  <a:pt x="473166" y="54053"/>
                </a:lnTo>
                <a:lnTo>
                  <a:pt x="467296" y="45330"/>
                </a:lnTo>
                <a:lnTo>
                  <a:pt x="458209" y="39777"/>
                </a:lnTo>
                <a:lnTo>
                  <a:pt x="446472" y="37829"/>
                </a:lnTo>
                <a:lnTo>
                  <a:pt x="492263" y="37829"/>
                </a:lnTo>
                <a:lnTo>
                  <a:pt x="497226" y="44799"/>
                </a:lnTo>
                <a:lnTo>
                  <a:pt x="501515" y="65507"/>
                </a:lnTo>
                <a:lnTo>
                  <a:pt x="497226" y="86358"/>
                </a:lnTo>
                <a:lnTo>
                  <a:pt x="492382" y="93186"/>
                </a:lnTo>
                <a:close/>
              </a:path>
              <a:path w="561339" h="198755">
                <a:moveTo>
                  <a:pt x="560901" y="198354"/>
                </a:moveTo>
                <a:lnTo>
                  <a:pt x="421462" y="198354"/>
                </a:lnTo>
                <a:lnTo>
                  <a:pt x="421462" y="127091"/>
                </a:lnTo>
                <a:lnTo>
                  <a:pt x="448146" y="127091"/>
                </a:lnTo>
                <a:lnTo>
                  <a:pt x="448146" y="174861"/>
                </a:lnTo>
                <a:lnTo>
                  <a:pt x="560901" y="174861"/>
                </a:lnTo>
                <a:lnTo>
                  <a:pt x="560901" y="198354"/>
                </a:lnTo>
                <a:close/>
              </a:path>
            </a:pathLst>
          </a:custGeom>
          <a:solidFill>
            <a:srgbClr val="26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1" name="object 10">
            <a:extLst>
              <a:ext uri="{FF2B5EF4-FFF2-40B4-BE49-F238E27FC236}">
                <a16:creationId xmlns:a16="http://schemas.microsoft.com/office/drawing/2014/main" id="{FB4C19EE-FE6B-4201-BA45-04A2004F55D3}"/>
              </a:ext>
            </a:extLst>
          </p:cNvPr>
          <p:cNvGrpSpPr/>
          <p:nvPr/>
        </p:nvGrpSpPr>
        <p:grpSpPr>
          <a:xfrm>
            <a:off x="3657599" y="2752724"/>
            <a:ext cx="390525" cy="381000"/>
            <a:chOff x="3657599" y="2752724"/>
            <a:chExt cx="390525" cy="381000"/>
          </a:xfrm>
        </p:grpSpPr>
        <p:sp>
          <p:nvSpPr>
            <p:cNvPr id="12" name="object 11">
              <a:extLst>
                <a:ext uri="{FF2B5EF4-FFF2-40B4-BE49-F238E27FC236}">
                  <a16:creationId xmlns:a16="http://schemas.microsoft.com/office/drawing/2014/main" id="{9CB49591-DFFA-8FB9-3BB6-E95543EF0A94}"/>
                </a:ext>
              </a:extLst>
            </p:cNvPr>
            <p:cNvSpPr/>
            <p:nvPr/>
          </p:nvSpPr>
          <p:spPr>
            <a:xfrm>
              <a:off x="3662362" y="2757487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32052" y="371474"/>
                  </a:moveTo>
                  <a:lnTo>
                    <a:pt x="48947" y="371474"/>
                  </a:lnTo>
                  <a:lnTo>
                    <a:pt x="45540" y="371139"/>
                  </a:lnTo>
                  <a:lnTo>
                    <a:pt x="10739" y="351051"/>
                  </a:lnTo>
                  <a:lnTo>
                    <a:pt x="0" y="322527"/>
                  </a:lnTo>
                  <a:lnTo>
                    <a:pt x="0" y="319087"/>
                  </a:lnTo>
                  <a:lnTo>
                    <a:pt x="0" y="48947"/>
                  </a:lnTo>
                  <a:lnTo>
                    <a:pt x="17775" y="12911"/>
                  </a:lnTo>
                  <a:lnTo>
                    <a:pt x="48947" y="0"/>
                  </a:lnTo>
                  <a:lnTo>
                    <a:pt x="332052" y="0"/>
                  </a:lnTo>
                  <a:lnTo>
                    <a:pt x="368087" y="17775"/>
                  </a:lnTo>
                  <a:lnTo>
                    <a:pt x="380999" y="48947"/>
                  </a:lnTo>
                  <a:lnTo>
                    <a:pt x="380999" y="322527"/>
                  </a:lnTo>
                  <a:lnTo>
                    <a:pt x="363223" y="358562"/>
                  </a:lnTo>
                  <a:lnTo>
                    <a:pt x="335458" y="371139"/>
                  </a:lnTo>
                  <a:lnTo>
                    <a:pt x="332052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2">
              <a:extLst>
                <a:ext uri="{FF2B5EF4-FFF2-40B4-BE49-F238E27FC236}">
                  <a16:creationId xmlns:a16="http://schemas.microsoft.com/office/drawing/2014/main" id="{A2652CFC-86CA-E531-F539-1971009B2405}"/>
                </a:ext>
              </a:extLst>
            </p:cNvPr>
            <p:cNvSpPr/>
            <p:nvPr/>
          </p:nvSpPr>
          <p:spPr>
            <a:xfrm>
              <a:off x="3662362" y="2757487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6"/>
                  </a:lnTo>
                  <a:lnTo>
                    <a:pt x="1677" y="38792"/>
                  </a:lnTo>
                  <a:lnTo>
                    <a:pt x="2670" y="35517"/>
                  </a:lnTo>
                  <a:lnTo>
                    <a:pt x="3987" y="32339"/>
                  </a:lnTo>
                  <a:lnTo>
                    <a:pt x="5303" y="29161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12911" y="17775"/>
                  </a:lnTo>
                  <a:lnTo>
                    <a:pt x="15343" y="15343"/>
                  </a:lnTo>
                  <a:lnTo>
                    <a:pt x="17775" y="12911"/>
                  </a:lnTo>
                  <a:lnTo>
                    <a:pt x="42166" y="1006"/>
                  </a:lnTo>
                  <a:lnTo>
                    <a:pt x="45540" y="335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28612" y="0"/>
                  </a:lnTo>
                  <a:lnTo>
                    <a:pt x="332052" y="0"/>
                  </a:lnTo>
                  <a:lnTo>
                    <a:pt x="335458" y="335"/>
                  </a:lnTo>
                  <a:lnTo>
                    <a:pt x="338832" y="1006"/>
                  </a:lnTo>
                  <a:lnTo>
                    <a:pt x="342206" y="1677"/>
                  </a:lnTo>
                  <a:lnTo>
                    <a:pt x="365655" y="15343"/>
                  </a:lnTo>
                  <a:lnTo>
                    <a:pt x="368087" y="17775"/>
                  </a:lnTo>
                  <a:lnTo>
                    <a:pt x="370259" y="20422"/>
                  </a:lnTo>
                  <a:lnTo>
                    <a:pt x="372170" y="23282"/>
                  </a:lnTo>
                  <a:lnTo>
                    <a:pt x="374081" y="26142"/>
                  </a:lnTo>
                  <a:lnTo>
                    <a:pt x="375695" y="29161"/>
                  </a:lnTo>
                  <a:lnTo>
                    <a:pt x="377011" y="32339"/>
                  </a:lnTo>
                  <a:lnTo>
                    <a:pt x="378328" y="35517"/>
                  </a:lnTo>
                  <a:lnTo>
                    <a:pt x="380999" y="52387"/>
                  </a:lnTo>
                  <a:lnTo>
                    <a:pt x="380999" y="319087"/>
                  </a:lnTo>
                  <a:lnTo>
                    <a:pt x="372170" y="348191"/>
                  </a:lnTo>
                  <a:lnTo>
                    <a:pt x="370259" y="351051"/>
                  </a:lnTo>
                  <a:lnTo>
                    <a:pt x="368087" y="353698"/>
                  </a:lnTo>
                  <a:lnTo>
                    <a:pt x="365655" y="356130"/>
                  </a:lnTo>
                  <a:lnTo>
                    <a:pt x="363223" y="358562"/>
                  </a:lnTo>
                  <a:lnTo>
                    <a:pt x="360577" y="360734"/>
                  </a:lnTo>
                  <a:lnTo>
                    <a:pt x="357716" y="362645"/>
                  </a:lnTo>
                  <a:lnTo>
                    <a:pt x="354856" y="364556"/>
                  </a:lnTo>
                  <a:lnTo>
                    <a:pt x="328612" y="371474"/>
                  </a:lnTo>
                  <a:lnTo>
                    <a:pt x="52387" y="371474"/>
                  </a:lnTo>
                  <a:lnTo>
                    <a:pt x="23282" y="362645"/>
                  </a:lnTo>
                  <a:lnTo>
                    <a:pt x="20421" y="360734"/>
                  </a:lnTo>
                  <a:lnTo>
                    <a:pt x="17775" y="358562"/>
                  </a:lnTo>
                  <a:lnTo>
                    <a:pt x="15343" y="356130"/>
                  </a:lnTo>
                  <a:lnTo>
                    <a:pt x="12911" y="353698"/>
                  </a:lnTo>
                  <a:lnTo>
                    <a:pt x="10739" y="351051"/>
                  </a:lnTo>
                  <a:lnTo>
                    <a:pt x="8828" y="348191"/>
                  </a:lnTo>
                  <a:lnTo>
                    <a:pt x="6917" y="345331"/>
                  </a:lnTo>
                  <a:lnTo>
                    <a:pt x="5303" y="342312"/>
                  </a:lnTo>
                  <a:lnTo>
                    <a:pt x="3987" y="339134"/>
                  </a:lnTo>
                  <a:lnTo>
                    <a:pt x="2670" y="335956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3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3">
            <a:extLst>
              <a:ext uri="{FF2B5EF4-FFF2-40B4-BE49-F238E27FC236}">
                <a16:creationId xmlns:a16="http://schemas.microsoft.com/office/drawing/2014/main" id="{5DEC64D5-1EC7-A6B9-FD3C-F7E2226118B5}"/>
              </a:ext>
            </a:extLst>
          </p:cNvPr>
          <p:cNvSpPr txBox="1"/>
          <p:nvPr/>
        </p:nvSpPr>
        <p:spPr>
          <a:xfrm>
            <a:off x="3758455" y="2721840"/>
            <a:ext cx="187960" cy="390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400" spc="15" dirty="0">
                <a:solidFill>
                  <a:srgbClr val="262525"/>
                </a:solidFill>
                <a:latin typeface="Trebuchet MS"/>
                <a:cs typeface="Trebuchet MS"/>
              </a:rPr>
              <a:t>2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5" name="object 14">
            <a:extLst>
              <a:ext uri="{FF2B5EF4-FFF2-40B4-BE49-F238E27FC236}">
                <a16:creationId xmlns:a16="http://schemas.microsoft.com/office/drawing/2014/main" id="{BB1D2321-85B0-64FF-12EF-C36313FA8E00}"/>
              </a:ext>
            </a:extLst>
          </p:cNvPr>
          <p:cNvSpPr/>
          <p:nvPr/>
        </p:nvSpPr>
        <p:spPr>
          <a:xfrm>
            <a:off x="4225538" y="2843048"/>
            <a:ext cx="561340" cy="198755"/>
          </a:xfrm>
          <a:custGeom>
            <a:avLst/>
            <a:gdLst/>
            <a:ahLst/>
            <a:cxnLst/>
            <a:rect l="l" t="t" r="r" b="b"/>
            <a:pathLst>
              <a:path w="561339" h="198755">
                <a:moveTo>
                  <a:pt x="167274" y="127614"/>
                </a:moveTo>
                <a:lnTo>
                  <a:pt x="21870" y="127614"/>
                </a:lnTo>
                <a:lnTo>
                  <a:pt x="21870" y="58705"/>
                </a:lnTo>
                <a:lnTo>
                  <a:pt x="136299" y="58705"/>
                </a:lnTo>
                <a:lnTo>
                  <a:pt x="136299" y="37619"/>
                </a:lnTo>
                <a:lnTo>
                  <a:pt x="21399" y="37619"/>
                </a:lnTo>
                <a:lnTo>
                  <a:pt x="21399" y="14127"/>
                </a:lnTo>
                <a:lnTo>
                  <a:pt x="162774" y="14127"/>
                </a:lnTo>
                <a:lnTo>
                  <a:pt x="162774" y="81727"/>
                </a:lnTo>
                <a:lnTo>
                  <a:pt x="48293" y="81727"/>
                </a:lnTo>
                <a:lnTo>
                  <a:pt x="48293" y="104121"/>
                </a:lnTo>
                <a:lnTo>
                  <a:pt x="167274" y="104121"/>
                </a:lnTo>
                <a:lnTo>
                  <a:pt x="167274" y="127614"/>
                </a:lnTo>
                <a:close/>
              </a:path>
              <a:path w="561339" h="198755">
                <a:moveTo>
                  <a:pt x="105115" y="154926"/>
                </a:moveTo>
                <a:lnTo>
                  <a:pt x="78640" y="154926"/>
                </a:lnTo>
                <a:lnTo>
                  <a:pt x="78640" y="127614"/>
                </a:lnTo>
                <a:lnTo>
                  <a:pt x="105115" y="127614"/>
                </a:lnTo>
                <a:lnTo>
                  <a:pt x="105115" y="154926"/>
                </a:lnTo>
                <a:close/>
              </a:path>
              <a:path w="561339" h="198755">
                <a:moveTo>
                  <a:pt x="184645" y="178628"/>
                </a:moveTo>
                <a:lnTo>
                  <a:pt x="0" y="178628"/>
                </a:lnTo>
                <a:lnTo>
                  <a:pt x="0" y="154926"/>
                </a:lnTo>
                <a:lnTo>
                  <a:pt x="184645" y="154926"/>
                </a:lnTo>
                <a:lnTo>
                  <a:pt x="184645" y="178628"/>
                </a:lnTo>
                <a:close/>
              </a:path>
              <a:path w="561339" h="198755">
                <a:moveTo>
                  <a:pt x="377561" y="174338"/>
                </a:moveTo>
                <a:lnTo>
                  <a:pt x="193595" y="174338"/>
                </a:lnTo>
                <a:lnTo>
                  <a:pt x="193595" y="150636"/>
                </a:lnTo>
                <a:lnTo>
                  <a:pt x="377561" y="150636"/>
                </a:lnTo>
                <a:lnTo>
                  <a:pt x="377561" y="174338"/>
                </a:lnTo>
                <a:close/>
              </a:path>
              <a:path w="561339" h="198755">
                <a:moveTo>
                  <a:pt x="346115" y="143467"/>
                </a:moveTo>
                <a:lnTo>
                  <a:pt x="319169" y="140590"/>
                </a:lnTo>
                <a:lnTo>
                  <a:pt x="324130" y="110441"/>
                </a:lnTo>
                <a:lnTo>
                  <a:pt x="326677" y="85017"/>
                </a:lnTo>
                <a:lnTo>
                  <a:pt x="327616" y="63310"/>
                </a:lnTo>
                <a:lnTo>
                  <a:pt x="327750" y="43793"/>
                </a:lnTo>
                <a:lnTo>
                  <a:pt x="212641" y="43793"/>
                </a:lnTo>
                <a:lnTo>
                  <a:pt x="212641" y="20353"/>
                </a:lnTo>
                <a:lnTo>
                  <a:pt x="354225" y="20353"/>
                </a:lnTo>
                <a:lnTo>
                  <a:pt x="354098" y="63664"/>
                </a:lnTo>
                <a:lnTo>
                  <a:pt x="353211" y="85690"/>
                </a:lnTo>
                <a:lnTo>
                  <a:pt x="350804" y="111817"/>
                </a:lnTo>
                <a:lnTo>
                  <a:pt x="346115" y="143467"/>
                </a:lnTo>
                <a:close/>
              </a:path>
              <a:path w="561339" h="198755">
                <a:moveTo>
                  <a:pt x="554884" y="150322"/>
                </a:moveTo>
                <a:lnTo>
                  <a:pt x="528199" y="150322"/>
                </a:lnTo>
                <a:lnTo>
                  <a:pt x="528199" y="0"/>
                </a:lnTo>
                <a:lnTo>
                  <a:pt x="554884" y="0"/>
                </a:lnTo>
                <a:lnTo>
                  <a:pt x="554884" y="150322"/>
                </a:lnTo>
                <a:close/>
              </a:path>
              <a:path w="561339" h="198755">
                <a:moveTo>
                  <a:pt x="446472" y="117725"/>
                </a:moveTo>
                <a:lnTo>
                  <a:pt x="425055" y="113797"/>
                </a:lnTo>
                <a:lnTo>
                  <a:pt x="407577" y="102898"/>
                </a:lnTo>
                <a:lnTo>
                  <a:pt x="395798" y="86358"/>
                </a:lnTo>
                <a:lnTo>
                  <a:pt x="391481" y="65507"/>
                </a:lnTo>
                <a:lnTo>
                  <a:pt x="395798" y="44799"/>
                </a:lnTo>
                <a:lnTo>
                  <a:pt x="407577" y="28319"/>
                </a:lnTo>
                <a:lnTo>
                  <a:pt x="425055" y="17431"/>
                </a:lnTo>
                <a:lnTo>
                  <a:pt x="446472" y="13499"/>
                </a:lnTo>
                <a:lnTo>
                  <a:pt x="468008" y="17431"/>
                </a:lnTo>
                <a:lnTo>
                  <a:pt x="485491" y="28319"/>
                </a:lnTo>
                <a:lnTo>
                  <a:pt x="492263" y="37829"/>
                </a:lnTo>
                <a:lnTo>
                  <a:pt x="446472" y="37829"/>
                </a:lnTo>
                <a:lnTo>
                  <a:pt x="434757" y="39777"/>
                </a:lnTo>
                <a:lnTo>
                  <a:pt x="425667" y="45330"/>
                </a:lnTo>
                <a:lnTo>
                  <a:pt x="419785" y="54053"/>
                </a:lnTo>
                <a:lnTo>
                  <a:pt x="417695" y="65507"/>
                </a:lnTo>
                <a:lnTo>
                  <a:pt x="419785" y="77050"/>
                </a:lnTo>
                <a:lnTo>
                  <a:pt x="425667" y="85762"/>
                </a:lnTo>
                <a:lnTo>
                  <a:pt x="434757" y="91267"/>
                </a:lnTo>
                <a:lnTo>
                  <a:pt x="446472" y="93186"/>
                </a:lnTo>
                <a:lnTo>
                  <a:pt x="492382" y="93186"/>
                </a:lnTo>
                <a:lnTo>
                  <a:pt x="485491" y="102898"/>
                </a:lnTo>
                <a:lnTo>
                  <a:pt x="468008" y="113797"/>
                </a:lnTo>
                <a:lnTo>
                  <a:pt x="446472" y="117725"/>
                </a:lnTo>
                <a:close/>
              </a:path>
              <a:path w="561339" h="198755">
                <a:moveTo>
                  <a:pt x="492382" y="93186"/>
                </a:moveTo>
                <a:lnTo>
                  <a:pt x="446472" y="93186"/>
                </a:lnTo>
                <a:lnTo>
                  <a:pt x="458209" y="91267"/>
                </a:lnTo>
                <a:lnTo>
                  <a:pt x="467296" y="85762"/>
                </a:lnTo>
                <a:lnTo>
                  <a:pt x="473166" y="77050"/>
                </a:lnTo>
                <a:lnTo>
                  <a:pt x="475249" y="65507"/>
                </a:lnTo>
                <a:lnTo>
                  <a:pt x="473166" y="54053"/>
                </a:lnTo>
                <a:lnTo>
                  <a:pt x="467296" y="45330"/>
                </a:lnTo>
                <a:lnTo>
                  <a:pt x="458209" y="39777"/>
                </a:lnTo>
                <a:lnTo>
                  <a:pt x="446472" y="37829"/>
                </a:lnTo>
                <a:lnTo>
                  <a:pt x="492263" y="37829"/>
                </a:lnTo>
                <a:lnTo>
                  <a:pt x="497226" y="44799"/>
                </a:lnTo>
                <a:lnTo>
                  <a:pt x="501515" y="65507"/>
                </a:lnTo>
                <a:lnTo>
                  <a:pt x="497226" y="86358"/>
                </a:lnTo>
                <a:lnTo>
                  <a:pt x="492382" y="93186"/>
                </a:lnTo>
                <a:close/>
              </a:path>
              <a:path w="561339" h="198755">
                <a:moveTo>
                  <a:pt x="560901" y="198354"/>
                </a:moveTo>
                <a:lnTo>
                  <a:pt x="421462" y="198354"/>
                </a:lnTo>
                <a:lnTo>
                  <a:pt x="421462" y="127091"/>
                </a:lnTo>
                <a:lnTo>
                  <a:pt x="448146" y="127091"/>
                </a:lnTo>
                <a:lnTo>
                  <a:pt x="448146" y="174861"/>
                </a:lnTo>
                <a:lnTo>
                  <a:pt x="560901" y="174861"/>
                </a:lnTo>
                <a:lnTo>
                  <a:pt x="560901" y="198354"/>
                </a:lnTo>
                <a:close/>
              </a:path>
            </a:pathLst>
          </a:custGeom>
          <a:solidFill>
            <a:srgbClr val="26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5">
            <a:extLst>
              <a:ext uri="{FF2B5EF4-FFF2-40B4-BE49-F238E27FC236}">
                <a16:creationId xmlns:a16="http://schemas.microsoft.com/office/drawing/2014/main" id="{9371BD80-A9F1-4432-604B-ADF9E632291E}"/>
              </a:ext>
            </a:extLst>
          </p:cNvPr>
          <p:cNvSpPr/>
          <p:nvPr/>
        </p:nvSpPr>
        <p:spPr>
          <a:xfrm>
            <a:off x="4845794" y="2842839"/>
            <a:ext cx="380365" cy="203200"/>
          </a:xfrm>
          <a:custGeom>
            <a:avLst/>
            <a:gdLst/>
            <a:ahLst/>
            <a:cxnLst/>
            <a:rect l="l" t="t" r="r" b="b"/>
            <a:pathLst>
              <a:path w="380364" h="203200">
                <a:moveTo>
                  <a:pt x="170047" y="124370"/>
                </a:moveTo>
                <a:lnTo>
                  <a:pt x="143363" y="124370"/>
                </a:lnTo>
                <a:lnTo>
                  <a:pt x="143363" y="74036"/>
                </a:lnTo>
                <a:lnTo>
                  <a:pt x="105220" y="74036"/>
                </a:lnTo>
                <a:lnTo>
                  <a:pt x="105220" y="50334"/>
                </a:lnTo>
                <a:lnTo>
                  <a:pt x="143363" y="50334"/>
                </a:lnTo>
                <a:lnTo>
                  <a:pt x="143363" y="0"/>
                </a:lnTo>
                <a:lnTo>
                  <a:pt x="170047" y="0"/>
                </a:lnTo>
                <a:lnTo>
                  <a:pt x="170047" y="124370"/>
                </a:lnTo>
                <a:close/>
              </a:path>
              <a:path w="380364" h="203200">
                <a:moveTo>
                  <a:pt x="120341" y="37567"/>
                </a:moveTo>
                <a:lnTo>
                  <a:pt x="7952" y="37567"/>
                </a:lnTo>
                <a:lnTo>
                  <a:pt x="7952" y="14127"/>
                </a:lnTo>
                <a:lnTo>
                  <a:pt x="120341" y="14127"/>
                </a:lnTo>
                <a:lnTo>
                  <a:pt x="120341" y="37567"/>
                </a:lnTo>
                <a:close/>
              </a:path>
              <a:path w="380364" h="203200">
                <a:moveTo>
                  <a:pt x="14231" y="123690"/>
                </a:moveTo>
                <a:lnTo>
                  <a:pt x="0" y="101767"/>
                </a:lnTo>
                <a:lnTo>
                  <a:pt x="21877" y="90754"/>
                </a:lnTo>
                <a:lnTo>
                  <a:pt x="37868" y="76142"/>
                </a:lnTo>
                <a:lnTo>
                  <a:pt x="47678" y="58841"/>
                </a:lnTo>
                <a:lnTo>
                  <a:pt x="51014" y="39764"/>
                </a:lnTo>
                <a:lnTo>
                  <a:pt x="51014" y="37567"/>
                </a:lnTo>
                <a:lnTo>
                  <a:pt x="77908" y="37567"/>
                </a:lnTo>
                <a:lnTo>
                  <a:pt x="77946" y="39764"/>
                </a:lnTo>
                <a:lnTo>
                  <a:pt x="81083" y="56799"/>
                </a:lnTo>
                <a:lnTo>
                  <a:pt x="90478" y="72577"/>
                </a:lnTo>
                <a:lnTo>
                  <a:pt x="100351" y="81204"/>
                </a:lnTo>
                <a:lnTo>
                  <a:pt x="65141" y="81204"/>
                </a:lnTo>
                <a:lnTo>
                  <a:pt x="58982" y="91830"/>
                </a:lnTo>
                <a:lnTo>
                  <a:pt x="48084" y="103389"/>
                </a:lnTo>
                <a:lnTo>
                  <a:pt x="32987" y="114476"/>
                </a:lnTo>
                <a:lnTo>
                  <a:pt x="14231" y="123690"/>
                </a:lnTo>
                <a:close/>
              </a:path>
              <a:path w="380364" h="203200">
                <a:moveTo>
                  <a:pt x="113225" y="118248"/>
                </a:moveTo>
                <a:lnTo>
                  <a:pt x="95396" y="109921"/>
                </a:lnTo>
                <a:lnTo>
                  <a:pt x="81099" y="100020"/>
                </a:lnTo>
                <a:lnTo>
                  <a:pt x="70844" y="89972"/>
                </a:lnTo>
                <a:lnTo>
                  <a:pt x="65141" y="81204"/>
                </a:lnTo>
                <a:lnTo>
                  <a:pt x="100351" y="81204"/>
                </a:lnTo>
                <a:lnTo>
                  <a:pt x="105897" y="86049"/>
                </a:lnTo>
                <a:lnTo>
                  <a:pt x="127143" y="96377"/>
                </a:lnTo>
                <a:lnTo>
                  <a:pt x="113225" y="118248"/>
                </a:lnTo>
                <a:close/>
              </a:path>
              <a:path w="380364" h="203200">
                <a:moveTo>
                  <a:pt x="101767" y="202592"/>
                </a:moveTo>
                <a:lnTo>
                  <a:pt x="73598" y="199841"/>
                </a:lnTo>
                <a:lnTo>
                  <a:pt x="51825" y="191885"/>
                </a:lnTo>
                <a:lnTo>
                  <a:pt x="37783" y="179172"/>
                </a:lnTo>
                <a:lnTo>
                  <a:pt x="32806" y="162147"/>
                </a:lnTo>
                <a:lnTo>
                  <a:pt x="37783" y="145000"/>
                </a:lnTo>
                <a:lnTo>
                  <a:pt x="51825" y="132225"/>
                </a:lnTo>
                <a:lnTo>
                  <a:pt x="73598" y="124246"/>
                </a:lnTo>
                <a:lnTo>
                  <a:pt x="101767" y="121492"/>
                </a:lnTo>
                <a:lnTo>
                  <a:pt x="129936" y="124246"/>
                </a:lnTo>
                <a:lnTo>
                  <a:pt x="151708" y="132225"/>
                </a:lnTo>
                <a:lnTo>
                  <a:pt x="164986" y="144305"/>
                </a:lnTo>
                <a:lnTo>
                  <a:pt x="101767" y="144305"/>
                </a:lnTo>
                <a:lnTo>
                  <a:pt x="83253" y="145510"/>
                </a:lnTo>
                <a:lnTo>
                  <a:pt x="69968" y="149007"/>
                </a:lnTo>
                <a:lnTo>
                  <a:pt x="61961" y="154613"/>
                </a:lnTo>
                <a:lnTo>
                  <a:pt x="59281" y="162147"/>
                </a:lnTo>
                <a:lnTo>
                  <a:pt x="61953" y="169581"/>
                </a:lnTo>
                <a:lnTo>
                  <a:pt x="69948" y="175122"/>
                </a:lnTo>
                <a:lnTo>
                  <a:pt x="83231" y="178584"/>
                </a:lnTo>
                <a:lnTo>
                  <a:pt x="101767" y="179779"/>
                </a:lnTo>
                <a:lnTo>
                  <a:pt x="165079" y="179779"/>
                </a:lnTo>
                <a:lnTo>
                  <a:pt x="151708" y="191885"/>
                </a:lnTo>
                <a:lnTo>
                  <a:pt x="129936" y="199841"/>
                </a:lnTo>
                <a:lnTo>
                  <a:pt x="101767" y="202592"/>
                </a:lnTo>
                <a:close/>
              </a:path>
              <a:path w="380364" h="203200">
                <a:moveTo>
                  <a:pt x="165079" y="179779"/>
                </a:moveTo>
                <a:lnTo>
                  <a:pt x="101767" y="179779"/>
                </a:lnTo>
                <a:lnTo>
                  <a:pt x="120303" y="178584"/>
                </a:lnTo>
                <a:lnTo>
                  <a:pt x="133585" y="175122"/>
                </a:lnTo>
                <a:lnTo>
                  <a:pt x="141580" y="169581"/>
                </a:lnTo>
                <a:lnTo>
                  <a:pt x="144252" y="162147"/>
                </a:lnTo>
                <a:lnTo>
                  <a:pt x="141572" y="154613"/>
                </a:lnTo>
                <a:lnTo>
                  <a:pt x="133566" y="149007"/>
                </a:lnTo>
                <a:lnTo>
                  <a:pt x="120281" y="145510"/>
                </a:lnTo>
                <a:lnTo>
                  <a:pt x="101767" y="144305"/>
                </a:lnTo>
                <a:lnTo>
                  <a:pt x="164986" y="144305"/>
                </a:lnTo>
                <a:lnTo>
                  <a:pt x="165750" y="145000"/>
                </a:lnTo>
                <a:lnTo>
                  <a:pt x="170727" y="162147"/>
                </a:lnTo>
                <a:lnTo>
                  <a:pt x="165750" y="179172"/>
                </a:lnTo>
                <a:lnTo>
                  <a:pt x="165079" y="179779"/>
                </a:lnTo>
                <a:close/>
              </a:path>
              <a:path w="380364" h="203200">
                <a:moveTo>
                  <a:pt x="358725" y="121806"/>
                </a:moveTo>
                <a:lnTo>
                  <a:pt x="215885" y="121806"/>
                </a:lnTo>
                <a:lnTo>
                  <a:pt x="215885" y="13708"/>
                </a:lnTo>
                <a:lnTo>
                  <a:pt x="242569" y="13708"/>
                </a:lnTo>
                <a:lnTo>
                  <a:pt x="242569" y="48188"/>
                </a:lnTo>
                <a:lnTo>
                  <a:pt x="358725" y="48188"/>
                </a:lnTo>
                <a:lnTo>
                  <a:pt x="358725" y="71681"/>
                </a:lnTo>
                <a:lnTo>
                  <a:pt x="242569" y="71681"/>
                </a:lnTo>
                <a:lnTo>
                  <a:pt x="242569" y="98366"/>
                </a:lnTo>
                <a:lnTo>
                  <a:pt x="358725" y="98366"/>
                </a:lnTo>
                <a:lnTo>
                  <a:pt x="358725" y="121806"/>
                </a:lnTo>
                <a:close/>
              </a:path>
              <a:path w="380364" h="203200">
                <a:moveTo>
                  <a:pt x="358725" y="48188"/>
                </a:moveTo>
                <a:lnTo>
                  <a:pt x="332250" y="48188"/>
                </a:lnTo>
                <a:lnTo>
                  <a:pt x="332250" y="13708"/>
                </a:lnTo>
                <a:lnTo>
                  <a:pt x="358725" y="13708"/>
                </a:lnTo>
                <a:lnTo>
                  <a:pt x="358725" y="48188"/>
                </a:lnTo>
                <a:close/>
              </a:path>
              <a:path w="380364" h="203200">
                <a:moveTo>
                  <a:pt x="358725" y="98366"/>
                </a:moveTo>
                <a:lnTo>
                  <a:pt x="332250" y="98366"/>
                </a:lnTo>
                <a:lnTo>
                  <a:pt x="332250" y="71681"/>
                </a:lnTo>
                <a:lnTo>
                  <a:pt x="358725" y="71681"/>
                </a:lnTo>
                <a:lnTo>
                  <a:pt x="358725" y="98366"/>
                </a:lnTo>
                <a:close/>
              </a:path>
              <a:path w="380364" h="203200">
                <a:moveTo>
                  <a:pt x="300438" y="154507"/>
                </a:moveTo>
                <a:lnTo>
                  <a:pt x="273962" y="154507"/>
                </a:lnTo>
                <a:lnTo>
                  <a:pt x="273962" y="121806"/>
                </a:lnTo>
                <a:lnTo>
                  <a:pt x="300438" y="121806"/>
                </a:lnTo>
                <a:lnTo>
                  <a:pt x="300438" y="154507"/>
                </a:lnTo>
                <a:close/>
              </a:path>
              <a:path w="380364" h="203200">
                <a:moveTo>
                  <a:pt x="379968" y="178157"/>
                </a:moveTo>
                <a:lnTo>
                  <a:pt x="195322" y="178157"/>
                </a:lnTo>
                <a:lnTo>
                  <a:pt x="195322" y="154507"/>
                </a:lnTo>
                <a:lnTo>
                  <a:pt x="379968" y="154507"/>
                </a:lnTo>
                <a:lnTo>
                  <a:pt x="379968" y="178157"/>
                </a:lnTo>
                <a:close/>
              </a:path>
            </a:pathLst>
          </a:custGeom>
          <a:solidFill>
            <a:srgbClr val="26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6">
            <a:extLst>
              <a:ext uri="{FF2B5EF4-FFF2-40B4-BE49-F238E27FC236}">
                <a16:creationId xmlns:a16="http://schemas.microsoft.com/office/drawing/2014/main" id="{41A14202-4231-3758-A8E5-FA84D11E2E64}"/>
              </a:ext>
            </a:extLst>
          </p:cNvPr>
          <p:cNvSpPr/>
          <p:nvPr/>
        </p:nvSpPr>
        <p:spPr>
          <a:xfrm>
            <a:off x="5271827" y="2842839"/>
            <a:ext cx="386080" cy="203200"/>
          </a:xfrm>
          <a:custGeom>
            <a:avLst/>
            <a:gdLst/>
            <a:ahLst/>
            <a:cxnLst/>
            <a:rect l="l" t="t" r="r" b="b"/>
            <a:pathLst>
              <a:path w="386079" h="203200">
                <a:moveTo>
                  <a:pt x="172402" y="203063"/>
                </a:moveTo>
                <a:lnTo>
                  <a:pt x="145717" y="203063"/>
                </a:lnTo>
                <a:lnTo>
                  <a:pt x="145717" y="93970"/>
                </a:lnTo>
                <a:lnTo>
                  <a:pt x="104173" y="93970"/>
                </a:lnTo>
                <a:lnTo>
                  <a:pt x="104173" y="70478"/>
                </a:lnTo>
                <a:lnTo>
                  <a:pt x="145717" y="70478"/>
                </a:lnTo>
                <a:lnTo>
                  <a:pt x="145717" y="0"/>
                </a:lnTo>
                <a:lnTo>
                  <a:pt x="172402" y="0"/>
                </a:lnTo>
                <a:lnTo>
                  <a:pt x="172402" y="203063"/>
                </a:lnTo>
                <a:close/>
              </a:path>
              <a:path w="386079" h="203200">
                <a:moveTo>
                  <a:pt x="123742" y="43375"/>
                </a:moveTo>
                <a:lnTo>
                  <a:pt x="9627" y="43375"/>
                </a:lnTo>
                <a:lnTo>
                  <a:pt x="9627" y="19934"/>
                </a:lnTo>
                <a:lnTo>
                  <a:pt x="123742" y="19934"/>
                </a:lnTo>
                <a:lnTo>
                  <a:pt x="123742" y="43375"/>
                </a:lnTo>
                <a:close/>
              </a:path>
              <a:path w="386079" h="203200">
                <a:moveTo>
                  <a:pt x="16272" y="165914"/>
                </a:moveTo>
                <a:lnTo>
                  <a:pt x="0" y="144462"/>
                </a:lnTo>
                <a:lnTo>
                  <a:pt x="21726" y="129578"/>
                </a:lnTo>
                <a:lnTo>
                  <a:pt x="38509" y="109491"/>
                </a:lnTo>
                <a:lnTo>
                  <a:pt x="49326" y="86077"/>
                </a:lnTo>
                <a:lnTo>
                  <a:pt x="53159" y="61217"/>
                </a:lnTo>
                <a:lnTo>
                  <a:pt x="53159" y="43375"/>
                </a:lnTo>
                <a:lnTo>
                  <a:pt x="80053" y="43375"/>
                </a:lnTo>
                <a:lnTo>
                  <a:pt x="80053" y="61217"/>
                </a:lnTo>
                <a:lnTo>
                  <a:pt x="83844" y="84592"/>
                </a:lnTo>
                <a:lnTo>
                  <a:pt x="94572" y="106829"/>
                </a:lnTo>
                <a:lnTo>
                  <a:pt x="97131" y="109772"/>
                </a:lnTo>
                <a:lnTo>
                  <a:pt x="66972" y="109772"/>
                </a:lnTo>
                <a:lnTo>
                  <a:pt x="60765" y="123290"/>
                </a:lnTo>
                <a:lnTo>
                  <a:pt x="49725" y="138608"/>
                </a:lnTo>
                <a:lnTo>
                  <a:pt x="34634" y="153544"/>
                </a:lnTo>
                <a:lnTo>
                  <a:pt x="16272" y="165914"/>
                </a:lnTo>
                <a:close/>
              </a:path>
              <a:path w="386079" h="203200">
                <a:moveTo>
                  <a:pt x="117045" y="161833"/>
                </a:moveTo>
                <a:lnTo>
                  <a:pt x="98773" y="150174"/>
                </a:lnTo>
                <a:lnTo>
                  <a:pt x="83885" y="136214"/>
                </a:lnTo>
                <a:lnTo>
                  <a:pt x="73060" y="122049"/>
                </a:lnTo>
                <a:lnTo>
                  <a:pt x="66972" y="109772"/>
                </a:lnTo>
                <a:lnTo>
                  <a:pt x="97131" y="109772"/>
                </a:lnTo>
                <a:lnTo>
                  <a:pt x="111265" y="126024"/>
                </a:lnTo>
                <a:lnTo>
                  <a:pt x="132951" y="140276"/>
                </a:lnTo>
                <a:lnTo>
                  <a:pt x="117045" y="161833"/>
                </a:lnTo>
                <a:close/>
              </a:path>
              <a:path w="386079" h="203200">
                <a:moveTo>
                  <a:pt x="356997" y="125678"/>
                </a:moveTo>
                <a:lnTo>
                  <a:pt x="330313" y="125678"/>
                </a:lnTo>
                <a:lnTo>
                  <a:pt x="330313" y="0"/>
                </a:lnTo>
                <a:lnTo>
                  <a:pt x="356997" y="0"/>
                </a:lnTo>
                <a:lnTo>
                  <a:pt x="356997" y="49287"/>
                </a:lnTo>
                <a:lnTo>
                  <a:pt x="385513" y="49287"/>
                </a:lnTo>
                <a:lnTo>
                  <a:pt x="385513" y="72937"/>
                </a:lnTo>
                <a:lnTo>
                  <a:pt x="356997" y="72937"/>
                </a:lnTo>
                <a:lnTo>
                  <a:pt x="356997" y="125678"/>
                </a:lnTo>
                <a:close/>
              </a:path>
              <a:path w="386079" h="203200">
                <a:moveTo>
                  <a:pt x="314773" y="37829"/>
                </a:moveTo>
                <a:lnTo>
                  <a:pt x="202176" y="37829"/>
                </a:lnTo>
                <a:lnTo>
                  <a:pt x="202176" y="14336"/>
                </a:lnTo>
                <a:lnTo>
                  <a:pt x="314773" y="14336"/>
                </a:lnTo>
                <a:lnTo>
                  <a:pt x="314773" y="37829"/>
                </a:lnTo>
                <a:close/>
              </a:path>
              <a:path w="386079" h="203200">
                <a:moveTo>
                  <a:pt x="208402" y="123376"/>
                </a:moveTo>
                <a:lnTo>
                  <a:pt x="194432" y="101505"/>
                </a:lnTo>
                <a:lnTo>
                  <a:pt x="216419" y="90900"/>
                </a:lnTo>
                <a:lnTo>
                  <a:pt x="232398" y="76783"/>
                </a:lnTo>
                <a:lnTo>
                  <a:pt x="242147" y="59918"/>
                </a:lnTo>
                <a:lnTo>
                  <a:pt x="245446" y="41073"/>
                </a:lnTo>
                <a:lnTo>
                  <a:pt x="245446" y="37829"/>
                </a:lnTo>
                <a:lnTo>
                  <a:pt x="272131" y="37829"/>
                </a:lnTo>
                <a:lnTo>
                  <a:pt x="272169" y="41073"/>
                </a:lnTo>
                <a:lnTo>
                  <a:pt x="275227" y="57932"/>
                </a:lnTo>
                <a:lnTo>
                  <a:pt x="284466" y="73185"/>
                </a:lnTo>
                <a:lnTo>
                  <a:pt x="295455" y="82407"/>
                </a:lnTo>
                <a:lnTo>
                  <a:pt x="259468" y="82407"/>
                </a:lnTo>
                <a:lnTo>
                  <a:pt x="253380" y="92723"/>
                </a:lnTo>
                <a:lnTo>
                  <a:pt x="242470" y="103912"/>
                </a:lnTo>
                <a:lnTo>
                  <a:pt x="227293" y="114590"/>
                </a:lnTo>
                <a:lnTo>
                  <a:pt x="208402" y="123376"/>
                </a:lnTo>
                <a:close/>
              </a:path>
              <a:path w="386079" h="203200">
                <a:moveTo>
                  <a:pt x="308024" y="117568"/>
                </a:moveTo>
                <a:lnTo>
                  <a:pt x="289915" y="109727"/>
                </a:lnTo>
                <a:lnTo>
                  <a:pt x="275466" y="100400"/>
                </a:lnTo>
                <a:lnTo>
                  <a:pt x="265157" y="90866"/>
                </a:lnTo>
                <a:lnTo>
                  <a:pt x="259468" y="82407"/>
                </a:lnTo>
                <a:lnTo>
                  <a:pt x="295455" y="82407"/>
                </a:lnTo>
                <a:lnTo>
                  <a:pt x="299767" y="86026"/>
                </a:lnTo>
                <a:lnTo>
                  <a:pt x="321052" y="95854"/>
                </a:lnTo>
                <a:lnTo>
                  <a:pt x="308024" y="117568"/>
                </a:lnTo>
                <a:close/>
              </a:path>
              <a:path w="386079" h="203200">
                <a:moveTo>
                  <a:pt x="290862" y="202382"/>
                </a:moveTo>
                <a:lnTo>
                  <a:pt x="262968" y="199627"/>
                </a:lnTo>
                <a:lnTo>
                  <a:pt x="241391" y="191682"/>
                </a:lnTo>
                <a:lnTo>
                  <a:pt x="227467" y="179029"/>
                </a:lnTo>
                <a:lnTo>
                  <a:pt x="222529" y="162147"/>
                </a:lnTo>
                <a:lnTo>
                  <a:pt x="227468" y="145297"/>
                </a:lnTo>
                <a:lnTo>
                  <a:pt x="241411" y="132696"/>
                </a:lnTo>
                <a:lnTo>
                  <a:pt x="262990" y="124835"/>
                </a:lnTo>
                <a:lnTo>
                  <a:pt x="290862" y="122120"/>
                </a:lnTo>
                <a:lnTo>
                  <a:pt x="318572" y="124842"/>
                </a:lnTo>
                <a:lnTo>
                  <a:pt x="339999" y="132715"/>
                </a:lnTo>
                <a:lnTo>
                  <a:pt x="353710" y="145194"/>
                </a:lnTo>
                <a:lnTo>
                  <a:pt x="290862" y="145194"/>
                </a:lnTo>
                <a:lnTo>
                  <a:pt x="272601" y="146349"/>
                </a:lnTo>
                <a:lnTo>
                  <a:pt x="259514" y="149687"/>
                </a:lnTo>
                <a:lnTo>
                  <a:pt x="251637" y="155017"/>
                </a:lnTo>
                <a:lnTo>
                  <a:pt x="249004" y="162147"/>
                </a:lnTo>
                <a:lnTo>
                  <a:pt x="251637" y="169405"/>
                </a:lnTo>
                <a:lnTo>
                  <a:pt x="259514" y="174815"/>
                </a:lnTo>
                <a:lnTo>
                  <a:pt x="272601" y="178194"/>
                </a:lnTo>
                <a:lnTo>
                  <a:pt x="290862" y="179361"/>
                </a:lnTo>
                <a:lnTo>
                  <a:pt x="353460" y="179361"/>
                </a:lnTo>
                <a:lnTo>
                  <a:pt x="339999" y="191682"/>
                </a:lnTo>
                <a:lnTo>
                  <a:pt x="318572" y="199627"/>
                </a:lnTo>
                <a:lnTo>
                  <a:pt x="290862" y="202382"/>
                </a:lnTo>
                <a:close/>
              </a:path>
              <a:path w="386079" h="203200">
                <a:moveTo>
                  <a:pt x="353460" y="179361"/>
                </a:moveTo>
                <a:lnTo>
                  <a:pt x="290862" y="179361"/>
                </a:lnTo>
                <a:lnTo>
                  <a:pt x="309038" y="178194"/>
                </a:lnTo>
                <a:lnTo>
                  <a:pt x="322039" y="174815"/>
                </a:lnTo>
                <a:lnTo>
                  <a:pt x="329851" y="169405"/>
                </a:lnTo>
                <a:lnTo>
                  <a:pt x="332458" y="162147"/>
                </a:lnTo>
                <a:lnTo>
                  <a:pt x="329858" y="155017"/>
                </a:lnTo>
                <a:lnTo>
                  <a:pt x="322059" y="149687"/>
                </a:lnTo>
                <a:lnTo>
                  <a:pt x="309060" y="146349"/>
                </a:lnTo>
                <a:lnTo>
                  <a:pt x="290862" y="145194"/>
                </a:lnTo>
                <a:lnTo>
                  <a:pt x="353710" y="145194"/>
                </a:lnTo>
                <a:lnTo>
                  <a:pt x="358724" y="162147"/>
                </a:lnTo>
                <a:lnTo>
                  <a:pt x="353823" y="179029"/>
                </a:lnTo>
                <a:lnTo>
                  <a:pt x="353460" y="179361"/>
                </a:lnTo>
                <a:close/>
              </a:path>
            </a:pathLst>
          </a:custGeom>
          <a:solidFill>
            <a:srgbClr val="26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723367-A95B-23E5-1CFA-CB78B8168E84}"/>
              </a:ext>
            </a:extLst>
          </p:cNvPr>
          <p:cNvSpPr txBox="1"/>
          <p:nvPr/>
        </p:nvSpPr>
        <p:spPr>
          <a:xfrm>
            <a:off x="544011" y="1851949"/>
            <a:ext cx="2442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로그인 구현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958D52-9B2E-50A7-E960-907C76D96812}"/>
              </a:ext>
            </a:extLst>
          </p:cNvPr>
          <p:cNvSpPr txBox="1"/>
          <p:nvPr/>
        </p:nvSpPr>
        <p:spPr>
          <a:xfrm>
            <a:off x="4097436" y="3287210"/>
            <a:ext cx="2685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실시간 데이터 베이스를 활용하여 </a:t>
            </a:r>
            <a:endParaRPr lang="en-US" altLang="ko-KR" b="1" dirty="0"/>
          </a:p>
          <a:p>
            <a:r>
              <a:rPr lang="ko-KR" altLang="en-US" b="1" dirty="0"/>
              <a:t>로그인</a:t>
            </a:r>
            <a:r>
              <a:rPr lang="en-US" altLang="ko-KR" b="1" dirty="0"/>
              <a:t> </a:t>
            </a:r>
            <a:r>
              <a:rPr lang="ko-KR" altLang="en-US" b="1" dirty="0"/>
              <a:t>정보를 저장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54FDC2-18E8-1206-C6F3-2C29B65AB478}"/>
              </a:ext>
            </a:extLst>
          </p:cNvPr>
          <p:cNvSpPr txBox="1"/>
          <p:nvPr/>
        </p:nvSpPr>
        <p:spPr>
          <a:xfrm>
            <a:off x="1053295" y="3310359"/>
            <a:ext cx="24885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파이어베이스를</a:t>
            </a:r>
            <a:r>
              <a:rPr lang="ko-KR" altLang="en-US" b="1" dirty="0"/>
              <a:t> 활용하여 간편한 로그인 구현</a:t>
            </a:r>
          </a:p>
        </p:txBody>
      </p:sp>
    </p:spTree>
    <p:extLst>
      <p:ext uri="{BB962C8B-B14F-4D97-AF65-F5344CB8AC3E}">
        <p14:creationId xmlns:p14="http://schemas.microsoft.com/office/powerpoint/2010/main" val="1035893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5">
            <a:extLst>
              <a:ext uri="{FF2B5EF4-FFF2-40B4-BE49-F238E27FC236}">
                <a16:creationId xmlns:a16="http://schemas.microsoft.com/office/drawing/2014/main" id="{E0ADBEE0-8B35-E9C3-4D79-2C5C31262C0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55229" y="1666031"/>
            <a:ext cx="2623232" cy="4537999"/>
          </a:xfrm>
          <a:prstGeom prst="rect">
            <a:avLst/>
          </a:prstGeom>
        </p:spPr>
      </p:pic>
      <p:pic>
        <p:nvPicPr>
          <p:cNvPr id="5" name="object 6">
            <a:extLst>
              <a:ext uri="{FF2B5EF4-FFF2-40B4-BE49-F238E27FC236}">
                <a16:creationId xmlns:a16="http://schemas.microsoft.com/office/drawing/2014/main" id="{C39BD729-D6DF-EBF9-C328-DA155B53C337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003889" y="1619731"/>
            <a:ext cx="2718845" cy="43643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4E3BE4-C317-9FE3-1BD3-2ED02D748401}"/>
              </a:ext>
            </a:extLst>
          </p:cNvPr>
          <p:cNvSpPr txBox="1"/>
          <p:nvPr/>
        </p:nvSpPr>
        <p:spPr>
          <a:xfrm>
            <a:off x="567160" y="682906"/>
            <a:ext cx="38427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로그인 회원가입 </a:t>
            </a:r>
            <a:r>
              <a:rPr lang="en-US" altLang="ko-KR" sz="3200" b="1" dirty="0"/>
              <a:t>UI</a:t>
            </a:r>
            <a:endParaRPr lang="ko-KR" altLang="en-US" sz="32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E76C60-5F15-0B6F-2FB5-703C2F736F60}"/>
              </a:ext>
            </a:extLst>
          </p:cNvPr>
          <p:cNvSpPr txBox="1"/>
          <p:nvPr/>
        </p:nvSpPr>
        <p:spPr>
          <a:xfrm>
            <a:off x="1377387" y="6111434"/>
            <a:ext cx="2824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로그인 </a:t>
            </a:r>
            <a:r>
              <a:rPr lang="en-US" altLang="ko-KR" b="1" dirty="0"/>
              <a:t>UI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E45C0B-D7E0-F090-EDB8-872B2AF26EE7}"/>
              </a:ext>
            </a:extLst>
          </p:cNvPr>
          <p:cNvSpPr txBox="1"/>
          <p:nvPr/>
        </p:nvSpPr>
        <p:spPr>
          <a:xfrm>
            <a:off x="7004612" y="5986042"/>
            <a:ext cx="2824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회원가입 </a:t>
            </a:r>
            <a:r>
              <a:rPr lang="en-US" altLang="ko-KR" b="1" dirty="0"/>
              <a:t>UI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83850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DF9704-D838-5398-137D-4D14560744DA}"/>
              </a:ext>
            </a:extLst>
          </p:cNvPr>
          <p:cNvSpPr txBox="1"/>
          <p:nvPr/>
        </p:nvSpPr>
        <p:spPr>
          <a:xfrm>
            <a:off x="578735" y="949123"/>
            <a:ext cx="3565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회원가입 </a:t>
            </a:r>
            <a:r>
              <a:rPr lang="en-US" altLang="ko-KR" sz="3200" b="1" dirty="0"/>
              <a:t>Code</a:t>
            </a:r>
            <a:endParaRPr lang="ko-KR" altLang="en-US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4B8A9-DDB8-3208-9922-8397459D35A2}"/>
              </a:ext>
            </a:extLst>
          </p:cNvPr>
          <p:cNvSpPr txBox="1"/>
          <p:nvPr/>
        </p:nvSpPr>
        <p:spPr>
          <a:xfrm>
            <a:off x="4105155" y="5266482"/>
            <a:ext cx="39816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Firebase</a:t>
            </a:r>
            <a:r>
              <a:rPr lang="ko-KR" altLang="en-US" b="1" dirty="0"/>
              <a:t>에서 가입할 때 토큰</a:t>
            </a:r>
            <a:r>
              <a:rPr lang="en-US" altLang="ko-KR" b="1" dirty="0"/>
              <a:t>, </a:t>
            </a:r>
            <a:r>
              <a:rPr lang="ko-KR" altLang="en-US" b="1" dirty="0"/>
              <a:t>이메일</a:t>
            </a:r>
            <a:r>
              <a:rPr lang="en-US" altLang="ko-KR" b="1" dirty="0"/>
              <a:t>, </a:t>
            </a:r>
            <a:r>
              <a:rPr lang="ko-KR" altLang="en-US" b="1" dirty="0"/>
              <a:t>비밀번호의 값을 받아가 </a:t>
            </a:r>
            <a:r>
              <a:rPr lang="en-US" altLang="ko-KR" b="1" dirty="0"/>
              <a:t>database</a:t>
            </a:r>
            <a:r>
              <a:rPr lang="ko-KR" altLang="en-US" b="1" dirty="0"/>
              <a:t>에 저장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F3863E5-D5BB-A907-485F-47B618B82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364" y="1847713"/>
            <a:ext cx="9617273" cy="316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508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DF9704-D838-5398-137D-4D14560744DA}"/>
              </a:ext>
            </a:extLst>
          </p:cNvPr>
          <p:cNvSpPr txBox="1"/>
          <p:nvPr/>
        </p:nvSpPr>
        <p:spPr>
          <a:xfrm>
            <a:off x="578735" y="949123"/>
            <a:ext cx="3565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아이디 </a:t>
            </a:r>
            <a:r>
              <a:rPr lang="en-US" altLang="ko-KR" sz="3200" b="1" dirty="0"/>
              <a:t>Database</a:t>
            </a:r>
            <a:endParaRPr lang="ko-KR" altLang="en-US" sz="3200" b="1" dirty="0"/>
          </a:p>
        </p:txBody>
      </p:sp>
      <p:pic>
        <p:nvPicPr>
          <p:cNvPr id="5" name="object 4">
            <a:extLst>
              <a:ext uri="{FF2B5EF4-FFF2-40B4-BE49-F238E27FC236}">
                <a16:creationId xmlns:a16="http://schemas.microsoft.com/office/drawing/2014/main" id="{964289EA-CF92-613C-E480-71EE8D1F4857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7301" y="2037869"/>
            <a:ext cx="6106730" cy="23050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C4B8A9-DDB8-3208-9922-8397459D35A2}"/>
              </a:ext>
            </a:extLst>
          </p:cNvPr>
          <p:cNvSpPr txBox="1"/>
          <p:nvPr/>
        </p:nvSpPr>
        <p:spPr>
          <a:xfrm>
            <a:off x="1500851" y="4629874"/>
            <a:ext cx="39816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회원가입한 이메일</a:t>
            </a:r>
            <a:r>
              <a:rPr lang="en-US" altLang="ko-KR" b="1" dirty="0"/>
              <a:t>, id</a:t>
            </a:r>
            <a:r>
              <a:rPr lang="ko-KR" altLang="en-US" b="1" dirty="0"/>
              <a:t>토큰</a:t>
            </a:r>
            <a:r>
              <a:rPr lang="en-US" altLang="ko-KR" b="1" dirty="0"/>
              <a:t>, </a:t>
            </a:r>
            <a:r>
              <a:rPr lang="ko-KR" altLang="en-US" b="1" dirty="0"/>
              <a:t>비밀번호가 </a:t>
            </a:r>
            <a:r>
              <a:rPr lang="en-US" altLang="ko-KR" b="1" dirty="0"/>
              <a:t>Firebase Realtime database</a:t>
            </a:r>
            <a:r>
              <a:rPr lang="ko-KR" altLang="en-US" b="1" dirty="0"/>
              <a:t>에 저장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BA911F0-52EC-A49B-B3BB-C75D59E84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677" y="1770926"/>
            <a:ext cx="5528750" cy="28473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2F4E07-D8C5-0074-96F6-5F859B86B051}"/>
              </a:ext>
            </a:extLst>
          </p:cNvPr>
          <p:cNvSpPr txBox="1"/>
          <p:nvPr/>
        </p:nvSpPr>
        <p:spPr>
          <a:xfrm>
            <a:off x="6989180" y="4851722"/>
            <a:ext cx="39816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Get, Set</a:t>
            </a:r>
            <a:r>
              <a:rPr lang="ko-KR" altLang="en-US" b="1" dirty="0"/>
              <a:t>를 메소드로 사용하여</a:t>
            </a:r>
            <a:r>
              <a:rPr lang="en-US" altLang="ko-KR" b="1" dirty="0"/>
              <a:t> </a:t>
            </a:r>
          </a:p>
          <a:p>
            <a:r>
              <a:rPr lang="ko-KR" altLang="en-US" b="1" dirty="0"/>
              <a:t>데이터</a:t>
            </a:r>
            <a:r>
              <a:rPr lang="en-US" altLang="ko-KR" b="1" dirty="0"/>
              <a:t>(</a:t>
            </a:r>
            <a:r>
              <a:rPr lang="ko-KR" altLang="en-US" b="1" dirty="0"/>
              <a:t>이메일</a:t>
            </a:r>
            <a:r>
              <a:rPr lang="en-US" altLang="ko-KR" b="1" dirty="0"/>
              <a:t>,</a:t>
            </a:r>
            <a:r>
              <a:rPr lang="ko-KR" altLang="en-US" b="1" dirty="0"/>
              <a:t>토큰</a:t>
            </a:r>
            <a:r>
              <a:rPr lang="en-US" altLang="ko-KR" b="1" dirty="0"/>
              <a:t>,</a:t>
            </a:r>
            <a:r>
              <a:rPr lang="ko-KR" altLang="en-US" b="1" dirty="0"/>
              <a:t>비밀번호</a:t>
            </a:r>
            <a:r>
              <a:rPr lang="en-US" altLang="ko-KR" b="1" dirty="0"/>
              <a:t>)</a:t>
            </a:r>
            <a:r>
              <a:rPr lang="ko-KR" altLang="en-US" b="1" dirty="0"/>
              <a:t>를 외부에서 직접적으로 접근하는 것을 방지</a:t>
            </a:r>
            <a:r>
              <a:rPr lang="en-US" altLang="ko-KR" b="1" dirty="0"/>
              <a:t>.</a:t>
            </a:r>
            <a:r>
              <a:rPr lang="ko-KR" altLang="en-US" b="1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040548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DF9704-D838-5398-137D-4D14560744DA}"/>
              </a:ext>
            </a:extLst>
          </p:cNvPr>
          <p:cNvSpPr txBox="1"/>
          <p:nvPr/>
        </p:nvSpPr>
        <p:spPr>
          <a:xfrm>
            <a:off x="578735" y="949123"/>
            <a:ext cx="3565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로그인 </a:t>
            </a:r>
            <a:r>
              <a:rPr lang="en-US" altLang="ko-KR" sz="3200" b="1" dirty="0"/>
              <a:t>Code</a:t>
            </a:r>
            <a:endParaRPr lang="ko-KR" altLang="en-US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4B8A9-DDB8-3208-9922-8397459D35A2}"/>
              </a:ext>
            </a:extLst>
          </p:cNvPr>
          <p:cNvSpPr txBox="1"/>
          <p:nvPr/>
        </p:nvSpPr>
        <p:spPr>
          <a:xfrm>
            <a:off x="4105155" y="4629874"/>
            <a:ext cx="3981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Firebase</a:t>
            </a:r>
            <a:r>
              <a:rPr lang="ko-KR" altLang="en-US" b="1" dirty="0"/>
              <a:t>에서 값을 판별하여 가입되어 있는 유저인지 확인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CAB9D9-C7C2-75E1-583A-4995CB4D5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966" y="1916230"/>
            <a:ext cx="9320068" cy="24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638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782144-3E5D-C125-4FF2-D9A52FDEB614}"/>
              </a:ext>
            </a:extLst>
          </p:cNvPr>
          <p:cNvSpPr txBox="1"/>
          <p:nvPr/>
        </p:nvSpPr>
        <p:spPr>
          <a:xfrm>
            <a:off x="682906" y="902825"/>
            <a:ext cx="35187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Google Maps UI</a:t>
            </a:r>
            <a:endParaRPr lang="ko-KR" altLang="en-US" sz="3200" b="1" dirty="0"/>
          </a:p>
        </p:txBody>
      </p:sp>
      <p:pic>
        <p:nvPicPr>
          <p:cNvPr id="5" name="object 5">
            <a:extLst>
              <a:ext uri="{FF2B5EF4-FFF2-40B4-BE49-F238E27FC236}">
                <a16:creationId xmlns:a16="http://schemas.microsoft.com/office/drawing/2014/main" id="{4FF633BC-2774-8DBB-39A5-D4C8F09D883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92931" y="1759352"/>
            <a:ext cx="2934544" cy="28936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7B7B7E-0A0D-FD56-3647-651DE3F7E02B}"/>
              </a:ext>
            </a:extLst>
          </p:cNvPr>
          <p:cNvSpPr txBox="1"/>
          <p:nvPr/>
        </p:nvSpPr>
        <p:spPr>
          <a:xfrm>
            <a:off x="1703408" y="5034988"/>
            <a:ext cx="3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API</a:t>
            </a:r>
            <a:r>
              <a:rPr lang="ko-KR" altLang="en-US" b="1" dirty="0"/>
              <a:t>를 활용한 구글지도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26A7A5-AF89-D361-B05C-85C025DC09FC}"/>
              </a:ext>
            </a:extLst>
          </p:cNvPr>
          <p:cNvSpPr txBox="1"/>
          <p:nvPr/>
        </p:nvSpPr>
        <p:spPr>
          <a:xfrm>
            <a:off x="1292507" y="5405377"/>
            <a:ext cx="4147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Maps SDK for Android</a:t>
            </a:r>
            <a:r>
              <a:rPr lang="ko-KR" altLang="en-US" dirty="0"/>
              <a:t>를 활용하여 </a:t>
            </a:r>
            <a:endParaRPr lang="en-US" altLang="ko-KR" dirty="0"/>
          </a:p>
          <a:p>
            <a:r>
              <a:rPr lang="ko-KR" altLang="en-US" dirty="0"/>
              <a:t>어플리케이션에 </a:t>
            </a:r>
            <a:r>
              <a:rPr lang="en-US" altLang="ko-KR" dirty="0"/>
              <a:t>Google Maps</a:t>
            </a:r>
            <a:r>
              <a:rPr lang="ko-KR" altLang="en-US" dirty="0"/>
              <a:t>를 구현</a:t>
            </a:r>
          </a:p>
        </p:txBody>
      </p:sp>
      <p:pic>
        <p:nvPicPr>
          <p:cNvPr id="9" name="object 4">
            <a:extLst>
              <a:ext uri="{FF2B5EF4-FFF2-40B4-BE49-F238E27FC236}">
                <a16:creationId xmlns:a16="http://schemas.microsoft.com/office/drawing/2014/main" id="{34EC6C67-7A0E-46B8-2774-E29E1362FFEA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759381" y="323316"/>
            <a:ext cx="2495789" cy="596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751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E8CD30F-8393-A2A3-1AF1-9AA947AD6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467" y="2292584"/>
            <a:ext cx="6651711" cy="24771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FE9785-E89A-45DE-A4B6-A69CE3B3D8FF}"/>
              </a:ext>
            </a:extLst>
          </p:cNvPr>
          <p:cNvSpPr txBox="1"/>
          <p:nvPr/>
        </p:nvSpPr>
        <p:spPr>
          <a:xfrm>
            <a:off x="532436" y="706055"/>
            <a:ext cx="4143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Google Maps Code</a:t>
            </a:r>
            <a:endParaRPr lang="ko-KR" altLang="en-US" sz="3200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1F2C21A-24F1-A2CD-21B3-6682A88E5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49" y="3298224"/>
            <a:ext cx="4389500" cy="67823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" name="잉크 11">
                <a:extLst>
                  <a:ext uri="{FF2B5EF4-FFF2-40B4-BE49-F238E27FC236}">
                    <a16:creationId xmlns:a16="http://schemas.microsoft.com/office/drawing/2014/main" id="{22612208-A252-BE9F-DC48-AA45B4D111E8}"/>
                  </a:ext>
                </a:extLst>
              </p14:cNvPr>
              <p14:cNvContentPartPr/>
              <p14:nvPr/>
            </p14:nvContentPartPr>
            <p14:xfrm>
              <a:off x="1657350" y="3738998"/>
              <a:ext cx="2357640" cy="42840"/>
            </p14:xfrm>
          </p:contentPart>
        </mc:Choice>
        <mc:Fallback>
          <p:pic>
            <p:nvPicPr>
              <p:cNvPr id="12" name="잉크 11">
                <a:extLst>
                  <a:ext uri="{FF2B5EF4-FFF2-40B4-BE49-F238E27FC236}">
                    <a16:creationId xmlns:a16="http://schemas.microsoft.com/office/drawing/2014/main" id="{22612208-A252-BE9F-DC48-AA45B4D111E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21350" y="3702998"/>
                <a:ext cx="2429280" cy="11448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A5B85608-A488-9E61-5754-A3025D354B3B}"/>
              </a:ext>
            </a:extLst>
          </p:cNvPr>
          <p:cNvSpPr txBox="1"/>
          <p:nvPr/>
        </p:nvSpPr>
        <p:spPr>
          <a:xfrm>
            <a:off x="482279" y="5428527"/>
            <a:ext cx="4147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Manifest</a:t>
            </a:r>
            <a:r>
              <a:rPr lang="ko-KR" altLang="en-US" dirty="0"/>
              <a:t>에 </a:t>
            </a:r>
            <a:r>
              <a:rPr lang="en-US" altLang="ko-KR" dirty="0"/>
              <a:t>Google Maps</a:t>
            </a:r>
            <a:r>
              <a:rPr lang="ko-KR" altLang="en-US" dirty="0"/>
              <a:t>에 사용할 </a:t>
            </a:r>
            <a:r>
              <a:rPr lang="en-US" altLang="ko-KR" dirty="0"/>
              <a:t>API</a:t>
            </a:r>
            <a:r>
              <a:rPr lang="ko-KR" altLang="en-US" dirty="0"/>
              <a:t>키 설정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D25F28-85D2-9127-D187-EAF347CBAD33}"/>
              </a:ext>
            </a:extLst>
          </p:cNvPr>
          <p:cNvSpPr txBox="1"/>
          <p:nvPr/>
        </p:nvSpPr>
        <p:spPr>
          <a:xfrm>
            <a:off x="6584067" y="5465180"/>
            <a:ext cx="41475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Xml</a:t>
            </a:r>
            <a:r>
              <a:rPr lang="ko-KR" altLang="en-US" dirty="0"/>
              <a:t>에서 설정해둔 </a:t>
            </a:r>
            <a:r>
              <a:rPr lang="en-US" altLang="ko-KR" dirty="0"/>
              <a:t>id</a:t>
            </a:r>
            <a:r>
              <a:rPr lang="ko-KR" altLang="en-US" dirty="0"/>
              <a:t>를 이용하여 맵 연결</a:t>
            </a:r>
            <a:r>
              <a:rPr lang="en-US" altLang="ko-KR" dirty="0"/>
              <a:t>, </a:t>
            </a:r>
            <a:r>
              <a:rPr lang="ko-KR" altLang="en-US" dirty="0"/>
              <a:t>실행했을 때 경도와 위도 설정 및 마커 표시</a:t>
            </a:r>
          </a:p>
        </p:txBody>
      </p:sp>
    </p:spTree>
    <p:extLst>
      <p:ext uri="{BB962C8B-B14F-4D97-AF65-F5344CB8AC3E}">
        <p14:creationId xmlns:p14="http://schemas.microsoft.com/office/powerpoint/2010/main" val="2063911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7FF159-0FAF-558F-F6D6-8FA0A10CF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ko-KR" altLang="en-US" b="1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487609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136</Words>
  <Application>Microsoft Office PowerPoint</Application>
  <PresentationFormat>와이드스크린</PresentationFormat>
  <Paragraphs>26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Dotum</vt:lpstr>
      <vt:lpstr>맑은 고딕</vt:lpstr>
      <vt:lpstr>Arial</vt:lpstr>
      <vt:lpstr>Lucida Sans</vt:lpstr>
      <vt:lpstr>Trebuchet MS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sin young</dc:creator>
  <cp:lastModifiedBy>sin young</cp:lastModifiedBy>
  <cp:revision>21</cp:revision>
  <dcterms:created xsi:type="dcterms:W3CDTF">2023-06-11T07:44:43Z</dcterms:created>
  <dcterms:modified xsi:type="dcterms:W3CDTF">2023-06-11T08:54:00Z</dcterms:modified>
</cp:coreProperties>
</file>

<file path=docProps/thumbnail.jpeg>
</file>